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24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3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5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76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08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0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22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9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16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221D-EC34-4865-B5C0-9BE95EDBA09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07E7-83E4-4FA0-9868-3F59D55915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9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2E01C2-C8F6-43EC-971D-E676760DF466}"/>
              </a:ext>
            </a:extLst>
          </p:cNvPr>
          <p:cNvSpPr txBox="1"/>
          <p:nvPr/>
        </p:nvSpPr>
        <p:spPr>
          <a:xfrm>
            <a:off x="0" y="0"/>
            <a:ext cx="378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令和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7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年度六会市民センター生涯学習事業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09F27A-FC7E-4AE8-81D1-8A8CF7768DB8}"/>
              </a:ext>
            </a:extLst>
          </p:cNvPr>
          <p:cNvSpPr txBox="1"/>
          <p:nvPr/>
        </p:nvSpPr>
        <p:spPr>
          <a:xfrm>
            <a:off x="212183" y="244365"/>
            <a:ext cx="4302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サウンドテーブルテニス</a:t>
            </a:r>
            <a:r>
              <a:rPr lang="ja-JP" altLang="en-US" sz="3600" b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BIZ UDP新ゴ Heavy" panose="020B0900000000000000" pitchFamily="50" charset="-128"/>
                <a:ea typeface="BIZ UDP新ゴ Heavy" panose="020B0900000000000000" pitchFamily="50" charset="-128"/>
              </a:rPr>
              <a:t>開放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DB95B5B-C9B9-4434-A659-2C27C5751E73}"/>
              </a:ext>
            </a:extLst>
          </p:cNvPr>
          <p:cNvSpPr txBox="1"/>
          <p:nvPr/>
        </p:nvSpPr>
        <p:spPr>
          <a:xfrm>
            <a:off x="-8286" y="1539890"/>
            <a:ext cx="5382975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【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日　時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】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4/18(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金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5/17(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土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6/20(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金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</a:t>
            </a:r>
            <a:endParaRPr lang="en-US" altLang="ja-JP" sz="2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7/19(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土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baseline="300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☆     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9/20(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土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baseline="300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☆ 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</a:t>
            </a:r>
            <a:endParaRPr lang="en-US" altLang="ja-JP" sz="2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11/15(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土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baseline="300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☆ 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12/19(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金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   </a:t>
            </a:r>
          </a:p>
          <a:p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1/17(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土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baseline="300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☆ 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2/20(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金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)</a:t>
            </a:r>
            <a:r>
              <a:rPr lang="ja-JP" altLang="en-US" sz="2400" baseline="300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</a:t>
            </a:r>
            <a:endParaRPr lang="en-US" altLang="ja-JP" sz="2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　　　　　 ☆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…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審判（指導してくれる人）あり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     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9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：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30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～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11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：</a:t>
            </a:r>
            <a:r>
              <a:rPr lang="en-US" altLang="ja-JP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30(</a:t>
            </a:r>
            <a:r>
              <a:rPr lang="ja-JP" altLang="en-US" sz="2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出入り自由）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　　　　　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【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場　所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】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六会市民センター　体育棟地下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2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階　小体育室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【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持ち物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】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室内用運動靴、飲み物、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     あればサウンドテーブルテニス用ラケット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【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注　意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】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敷地内は禁煙　　・給水可、食事は不可</a:t>
            </a: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400" dirty="0"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【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問合せ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】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六会市民センター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(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平日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8:30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～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17:00)</a:t>
            </a:r>
          </a:p>
          <a:p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　　　　　 〒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252-0813</a:t>
            </a:r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　藤沢市亀井野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4-8-1</a:t>
            </a:r>
          </a:p>
          <a:p>
            <a:r>
              <a:rPr lang="ja-JP" altLang="en-US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     </a:t>
            </a:r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TEL  0466-90-0203</a:t>
            </a:r>
          </a:p>
          <a:p>
            <a:r>
              <a:rPr lang="en-US" altLang="ja-JP" sz="1400" dirty="0"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             FAX 0466-83-2298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C92A50-85D6-4C7D-9E32-99ABE16DAC3B}"/>
              </a:ext>
            </a:extLst>
          </p:cNvPr>
          <p:cNvSpPr txBox="1"/>
          <p:nvPr/>
        </p:nvSpPr>
        <p:spPr>
          <a:xfrm rot="10800000" flipV="1">
            <a:off x="4777619" y="201606"/>
            <a:ext cx="495372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Ｑ　サウンドテーブルテニスってな</a:t>
            </a:r>
            <a:r>
              <a:rPr lang="ja-JP" altLang="en-US" sz="11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あ</a:t>
            </a:r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に？！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02F37D-F8BB-4019-A6A1-C83D7FB06B45}"/>
              </a:ext>
            </a:extLst>
          </p:cNvPr>
          <p:cNvSpPr txBox="1"/>
          <p:nvPr/>
        </p:nvSpPr>
        <p:spPr>
          <a:xfrm rot="10800000" flipV="1">
            <a:off x="5241728" y="689187"/>
            <a:ext cx="4473389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Ａ　小さい子、視覚障がいのある方</a:t>
            </a:r>
            <a:endParaRPr lang="en-US" altLang="ja-JP" sz="2000" b="1" dirty="0">
              <a:solidFill>
                <a:schemeClr val="bg1"/>
              </a:solidFill>
              <a:latin typeface="BIZ UDP新ゴ" panose="020B0400000000000000" pitchFamily="50" charset="-128"/>
              <a:ea typeface="BIZ UDP新ゴ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　　</a:t>
            </a:r>
            <a:r>
              <a:rPr lang="ja-JP" altLang="en-US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など</a:t>
            </a:r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、どなたでもできる</a:t>
            </a:r>
            <a:endParaRPr lang="en-US" altLang="ja-JP" sz="2000" b="1" dirty="0">
              <a:solidFill>
                <a:schemeClr val="bg1"/>
              </a:solidFill>
              <a:latin typeface="BIZ UDP新ゴ" panose="020B0400000000000000" pitchFamily="50" charset="-128"/>
              <a:ea typeface="BIZ UDP新ゴ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BIZ UDP新ゴ" panose="020B0400000000000000" pitchFamily="50" charset="-128"/>
                <a:ea typeface="BIZ UDP新ゴ" panose="020B0400000000000000" pitchFamily="50" charset="-128"/>
              </a:rPr>
              <a:t>　　“ころがす卓球”です！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F3B3BE-692D-4463-ABFB-392E47878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24" r="14803" b="1699"/>
          <a:stretch/>
        </p:blipFill>
        <p:spPr>
          <a:xfrm>
            <a:off x="5388926" y="2909513"/>
            <a:ext cx="1717833" cy="1559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C727FDD-B1FF-4FCB-B2CE-2DFF813B6059}"/>
              </a:ext>
            </a:extLst>
          </p:cNvPr>
          <p:cNvGrpSpPr/>
          <p:nvPr/>
        </p:nvGrpSpPr>
        <p:grpSpPr>
          <a:xfrm>
            <a:off x="4952820" y="3024075"/>
            <a:ext cx="1073695" cy="599008"/>
            <a:chOff x="4876201" y="1891106"/>
            <a:chExt cx="832388" cy="711902"/>
          </a:xfrm>
        </p:grpSpPr>
        <p:sp>
          <p:nvSpPr>
            <p:cNvPr id="20" name="吹き出し: 円形 19">
              <a:extLst>
                <a:ext uri="{FF2B5EF4-FFF2-40B4-BE49-F238E27FC236}">
                  <a16:creationId xmlns:a16="http://schemas.microsoft.com/office/drawing/2014/main" id="{EAD8DDAC-5BC4-423A-8021-1034FBC80925}"/>
                </a:ext>
              </a:extLst>
            </p:cNvPr>
            <p:cNvSpPr/>
            <p:nvPr/>
          </p:nvSpPr>
          <p:spPr>
            <a:xfrm>
              <a:off x="4876201" y="1891106"/>
              <a:ext cx="811060" cy="711902"/>
            </a:xfrm>
            <a:prstGeom prst="wedgeEllipseCallout">
              <a:avLst>
                <a:gd name="adj1" fmla="val 66975"/>
                <a:gd name="adj2" fmla="val 7740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96CEF42-76A0-418A-857D-1BA9E129AF30}"/>
                </a:ext>
              </a:extLst>
            </p:cNvPr>
            <p:cNvSpPr txBox="1"/>
            <p:nvPr/>
          </p:nvSpPr>
          <p:spPr>
            <a:xfrm>
              <a:off x="4897528" y="2114927"/>
              <a:ext cx="811061" cy="2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/>
                <a:t>カラ♪カラ♪</a:t>
              </a: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A2153FBB-C50B-4AA5-8953-BD6B994AA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t="25791" r="945" b="1"/>
          <a:stretch/>
        </p:blipFill>
        <p:spPr>
          <a:xfrm flipH="1">
            <a:off x="7254479" y="2928455"/>
            <a:ext cx="2508084" cy="149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11324CE-D4FC-4254-8928-2BFF1E7EE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367" y="3170361"/>
            <a:ext cx="861274" cy="132343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C341F6-367D-42C6-B622-28BB15A04CC7}"/>
              </a:ext>
            </a:extLst>
          </p:cNvPr>
          <p:cNvSpPr txBox="1"/>
          <p:nvPr/>
        </p:nvSpPr>
        <p:spPr>
          <a:xfrm>
            <a:off x="5151891" y="1864330"/>
            <a:ext cx="3584453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☆</a:t>
            </a:r>
            <a:r>
              <a:rPr lang="en-US" altLang="ja-JP" sz="20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1</a:t>
            </a:r>
            <a:r>
              <a:rPr lang="ja-JP" altLang="en-US" sz="20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つの台で交代でプレイするので、初めての方もできます☆</a:t>
            </a:r>
            <a:endParaRPr lang="en-US" altLang="ja-JP" sz="2000" b="1" dirty="0">
              <a:ln w="12700">
                <a:noFill/>
                <a:prstDash val="solid"/>
              </a:ln>
              <a:solidFill>
                <a:srgbClr val="FFFF00"/>
              </a:solidFill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3C9725-E4CE-44AE-8F73-20DAE6E8034F}"/>
              </a:ext>
            </a:extLst>
          </p:cNvPr>
          <p:cNvSpPr txBox="1"/>
          <p:nvPr/>
        </p:nvSpPr>
        <p:spPr>
          <a:xfrm>
            <a:off x="5880625" y="4372582"/>
            <a:ext cx="349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ふち（エンド）に当たる前に打ち返します！</a:t>
            </a:r>
          </a:p>
        </p:txBody>
      </p:sp>
      <p:sp>
        <p:nvSpPr>
          <p:cNvPr id="27" name="吹き出し: 円形 26">
            <a:extLst>
              <a:ext uri="{FF2B5EF4-FFF2-40B4-BE49-F238E27FC236}">
                <a16:creationId xmlns:a16="http://schemas.microsoft.com/office/drawing/2014/main" id="{17AFCCB4-7819-450F-A766-83660D678A31}"/>
              </a:ext>
            </a:extLst>
          </p:cNvPr>
          <p:cNvSpPr/>
          <p:nvPr/>
        </p:nvSpPr>
        <p:spPr>
          <a:xfrm>
            <a:off x="8109639" y="3000516"/>
            <a:ext cx="702704" cy="654622"/>
          </a:xfrm>
          <a:prstGeom prst="wedgeEllipseCallout">
            <a:avLst>
              <a:gd name="adj1" fmla="val 66714"/>
              <a:gd name="adj2" fmla="val 58685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63E587D-B948-4392-9B88-A4A3FCE6531C}"/>
              </a:ext>
            </a:extLst>
          </p:cNvPr>
          <p:cNvSpPr txBox="1"/>
          <p:nvPr/>
        </p:nvSpPr>
        <p:spPr>
          <a:xfrm>
            <a:off x="8124514" y="3191648"/>
            <a:ext cx="104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ふち！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BAD67EA-92BE-4C65-B752-3480B0488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54" y="5778824"/>
            <a:ext cx="1479773" cy="110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E1827F-D2E7-48D2-8D9F-81F19C8CE608}"/>
              </a:ext>
            </a:extLst>
          </p:cNvPr>
          <p:cNvSpPr txBox="1"/>
          <p:nvPr/>
        </p:nvSpPr>
        <p:spPr>
          <a:xfrm>
            <a:off x="7637863" y="5887463"/>
            <a:ext cx="2348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専用ラケットにラバーは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ありません。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お貸しします。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B589644-502B-4678-9B8A-20411D0E1A61}"/>
              </a:ext>
            </a:extLst>
          </p:cNvPr>
          <p:cNvSpPr txBox="1"/>
          <p:nvPr/>
        </p:nvSpPr>
        <p:spPr>
          <a:xfrm>
            <a:off x="4916380" y="2717966"/>
            <a:ext cx="5019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音のなる球をころがして、ネットの下を通して相手に返します。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17A34D-3F50-43FB-98AC-662AFF60B6FD}"/>
              </a:ext>
            </a:extLst>
          </p:cNvPr>
          <p:cNvSpPr txBox="1"/>
          <p:nvPr/>
        </p:nvSpPr>
        <p:spPr>
          <a:xfrm rot="20799894">
            <a:off x="5772073" y="3669393"/>
            <a:ext cx="44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))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6FEAF61-3754-4D15-8184-D6A4EE10D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90" y="1112927"/>
            <a:ext cx="1597426" cy="162085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3AE06E7-6213-4082-A31D-D11DC5BAA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57" y="3604690"/>
            <a:ext cx="765982" cy="88746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1935F4-0C34-47CA-9CD7-FF19008D83B3}"/>
              </a:ext>
            </a:extLst>
          </p:cNvPr>
          <p:cNvSpPr txBox="1"/>
          <p:nvPr/>
        </p:nvSpPr>
        <p:spPr>
          <a:xfrm>
            <a:off x="259779" y="4759774"/>
            <a:ext cx="93860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☆どなたでも歓迎・車イスの方も楽しめます</a:t>
            </a:r>
            <a:r>
              <a:rPr lang="en-US" altLang="ja-JP" sz="1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※</a:t>
            </a:r>
            <a:r>
              <a:rPr lang="ja-JP" altLang="en-US" sz="1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未就学児は保護者の付添い要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☆</a:t>
            </a:r>
            <a:endParaRPr lang="en-US" altLang="ja-JP" sz="2400" b="1" dirty="0">
              <a:ln w="12700">
                <a:noFill/>
                <a:prstDash val="solid"/>
              </a:ln>
              <a:solidFill>
                <a:srgbClr val="FFFF00"/>
              </a:solidFill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  <a:p>
            <a:pPr algn="ctr"/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BIZ UDP新ゴ Medium" panose="020B0500000000000000" pitchFamily="50" charset="-128"/>
                <a:ea typeface="BIZ UDP新ゴ Medium" panose="020B0500000000000000" pitchFamily="50" charset="-128"/>
              </a:rPr>
              <a:t>☆無料☆申し込み不要☆</a:t>
            </a:r>
            <a:endParaRPr lang="en-US" altLang="ja-JP" sz="2400" b="1" dirty="0">
              <a:ln w="12700">
                <a:noFill/>
                <a:prstDash val="solid"/>
              </a:ln>
              <a:solidFill>
                <a:srgbClr val="FFFF00"/>
              </a:solidFill>
              <a:latin typeface="BIZ UDP新ゴ Medium" panose="020B0500000000000000" pitchFamily="50" charset="-128"/>
              <a:ea typeface="BIZ UDP新ゴ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15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277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UDP新ゴ</vt:lpstr>
      <vt:lpstr>BIZ UDP新ゴ Heavy</vt:lpstr>
      <vt:lpstr>BIZ UDP新ゴ Medium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児玉　のぞみ</dc:creator>
  <cp:lastModifiedBy>児玉　のぞみ</cp:lastModifiedBy>
  <cp:revision>13</cp:revision>
  <cp:lastPrinted>2025-03-26T01:01:37Z</cp:lastPrinted>
  <dcterms:created xsi:type="dcterms:W3CDTF">2024-12-20T06:25:28Z</dcterms:created>
  <dcterms:modified xsi:type="dcterms:W3CDTF">2025-03-31T05:54:15Z</dcterms:modified>
</cp:coreProperties>
</file>