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ヒラギノ角ゴ ProN W3"/>
          <a:ea typeface="ヒラギノ角ゴ ProN W3"/>
          <a:cs typeface="ヒラギノ角ゴ ProN W3"/>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ヒラギノ角ゴ ProN W3"/>
          <a:ea typeface="ヒラギノ角ゴ ProN W3"/>
          <a:cs typeface="ヒラギノ角ゴ ProN W3"/>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ヒラギノ角ゴ ProN W3"/>
          <a:ea typeface="ヒラギノ角ゴ ProN W3"/>
          <a:cs typeface="ヒラギノ角ゴ ProN W3"/>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
          <a:latin typeface="ヒラギノ角ゴ ProN W3"/>
          <a:ea typeface="ヒラギノ角ゴ ProN W3"/>
          <a:cs typeface="ヒラギノ角ゴ ProN W3"/>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ヒラギノ角ゴ ProN W3"/>
          <a:ea typeface="ヒラギノ角ゴ ProN W3"/>
          <a:cs typeface="ヒラギノ角ゴ ProN W3"/>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
          <a:latin typeface="ヒラギノ角ゴ ProN W3"/>
          <a:ea typeface="ヒラギノ角ゴ ProN W3"/>
          <a:cs typeface="ヒラギノ角ゴ ProN W3"/>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ヒラギノ角ゴ ProN W3"/>
          <a:ea typeface="ヒラギノ角ゴ ProN W3"/>
          <a:cs typeface="ヒラギノ角ゴ ProN W3"/>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
          <a:latin typeface="ヒラギノ角ゴ ProN W3"/>
          <a:ea typeface="ヒラギノ角ゴ ProN W3"/>
          <a:cs typeface="ヒラギノ角ゴ ProN W3"/>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ヒラギノ角ゴ ProN W3"/>
          <a:ea typeface="ヒラギノ角ゴ ProN W3"/>
          <a:cs typeface="ヒラギノ角ゴ ProN W3"/>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ヒラギノ角ゴ ProN W3"/>
          <a:ea typeface="ヒラギノ角ゴ ProN W3"/>
          <a:cs typeface="ヒラギノ角ゴ ProN W3"/>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ヒラギノ角ゴ ProN W3"/>
          <a:ea typeface="ヒラギノ角ゴ ProN W3"/>
          <a:cs typeface="ヒラギノ角ゴ ProN W3"/>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
          <a:latin typeface="ヒラギノ角ゴ ProN W3"/>
          <a:ea typeface="ヒラギノ角ゴ ProN W3"/>
          <a:cs typeface="ヒラギノ角ゴ ProN W3"/>
        </a:font>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
          <a:latin typeface="ヒラギノ角ゴ ProN W3"/>
          <a:ea typeface="ヒラギノ角ゴ ProN W3"/>
          <a:cs typeface="ヒラギノ角ゴ ProN W3"/>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p:cViewPr varScale="1">
        <p:scale>
          <a:sx n="39" d="100"/>
          <a:sy n="39" d="100"/>
        </p:scale>
        <p:origin x="80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ヒラギノ角ゴ ProN W3"/>
        <a:ea typeface="ヒラギノ角ゴ ProN W3"/>
        <a:cs typeface="ヒラギノ角ゴ ProN W3"/>
        <a:sym typeface="ヒラギノ角ゴ ProN W3"/>
      </a:defRPr>
    </a:lvl1pPr>
    <a:lvl2pPr indent="228600" defTabSz="457200" latinLnBrk="0">
      <a:lnSpc>
        <a:spcPct val="117999"/>
      </a:lnSpc>
      <a:defRPr sz="2200">
        <a:latin typeface="ヒラギノ角ゴ ProN W3"/>
        <a:ea typeface="ヒラギノ角ゴ ProN W3"/>
        <a:cs typeface="ヒラギノ角ゴ ProN W3"/>
        <a:sym typeface="ヒラギノ角ゴ ProN W3"/>
      </a:defRPr>
    </a:lvl2pPr>
    <a:lvl3pPr indent="457200" defTabSz="457200" latinLnBrk="0">
      <a:lnSpc>
        <a:spcPct val="117999"/>
      </a:lnSpc>
      <a:defRPr sz="2200">
        <a:latin typeface="ヒラギノ角ゴ ProN W3"/>
        <a:ea typeface="ヒラギノ角ゴ ProN W3"/>
        <a:cs typeface="ヒラギノ角ゴ ProN W3"/>
        <a:sym typeface="ヒラギノ角ゴ ProN W3"/>
      </a:defRPr>
    </a:lvl3pPr>
    <a:lvl4pPr indent="685800" defTabSz="457200" latinLnBrk="0">
      <a:lnSpc>
        <a:spcPct val="117999"/>
      </a:lnSpc>
      <a:defRPr sz="2200">
        <a:latin typeface="ヒラギノ角ゴ ProN W3"/>
        <a:ea typeface="ヒラギノ角ゴ ProN W3"/>
        <a:cs typeface="ヒラギノ角ゴ ProN W3"/>
        <a:sym typeface="ヒラギノ角ゴ ProN W3"/>
      </a:defRPr>
    </a:lvl4pPr>
    <a:lvl5pPr indent="914400" defTabSz="457200" latinLnBrk="0">
      <a:lnSpc>
        <a:spcPct val="117999"/>
      </a:lnSpc>
      <a:defRPr sz="2200">
        <a:latin typeface="ヒラギノ角ゴ ProN W3"/>
        <a:ea typeface="ヒラギノ角ゴ ProN W3"/>
        <a:cs typeface="ヒラギノ角ゴ ProN W3"/>
        <a:sym typeface="ヒラギノ角ゴ ProN W3"/>
      </a:defRPr>
    </a:lvl5pPr>
    <a:lvl6pPr indent="1143000" defTabSz="457200" latinLnBrk="0">
      <a:lnSpc>
        <a:spcPct val="117999"/>
      </a:lnSpc>
      <a:defRPr sz="2200">
        <a:latin typeface="ヒラギノ角ゴ ProN W3"/>
        <a:ea typeface="ヒラギノ角ゴ ProN W3"/>
        <a:cs typeface="ヒラギノ角ゴ ProN W3"/>
        <a:sym typeface="ヒラギノ角ゴ ProN W3"/>
      </a:defRPr>
    </a:lvl6pPr>
    <a:lvl7pPr indent="1371600" defTabSz="457200" latinLnBrk="0">
      <a:lnSpc>
        <a:spcPct val="117999"/>
      </a:lnSpc>
      <a:defRPr sz="2200">
        <a:latin typeface="ヒラギノ角ゴ ProN W3"/>
        <a:ea typeface="ヒラギノ角ゴ ProN W3"/>
        <a:cs typeface="ヒラギノ角ゴ ProN W3"/>
        <a:sym typeface="ヒラギノ角ゴ ProN W3"/>
      </a:defRPr>
    </a:lvl7pPr>
    <a:lvl8pPr indent="1600200" defTabSz="457200" latinLnBrk="0">
      <a:lnSpc>
        <a:spcPct val="117999"/>
      </a:lnSpc>
      <a:defRPr sz="2200">
        <a:latin typeface="ヒラギノ角ゴ ProN W3"/>
        <a:ea typeface="ヒラギノ角ゴ ProN W3"/>
        <a:cs typeface="ヒラギノ角ゴ ProN W3"/>
        <a:sym typeface="ヒラギノ角ゴ ProN W3"/>
      </a:defRPr>
    </a:lvl8pPr>
    <a:lvl9pPr indent="1828800" defTabSz="457200" latinLnBrk="0">
      <a:lnSpc>
        <a:spcPct val="117999"/>
      </a:lnSpc>
      <a:defRPr sz="2200">
        <a:latin typeface="ヒラギノ角ゴ ProN W3"/>
        <a:ea typeface="ヒラギノ角ゴ ProN W3"/>
        <a:cs typeface="ヒラギノ角ゴ ProN W3"/>
        <a:sym typeface="ヒラギノ角ゴ ProN W3"/>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タイトル">
    <p:spTree>
      <p:nvGrpSpPr>
        <p:cNvPr id="1" name=""/>
        <p:cNvGrpSpPr/>
        <p:nvPr/>
      </p:nvGrpSpPr>
      <p:grpSpPr>
        <a:xfrm>
          <a:off x="0" y="0"/>
          <a:ext cx="0" cy="0"/>
          <a:chOff x="0" y="0"/>
          <a:chExt cx="0" cy="0"/>
        </a:xfrm>
      </p:grpSpPr>
      <p:sp>
        <p:nvSpPr>
          <p:cNvPr id="11" name="作者と日付"/>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a:latin typeface="+mn-lt"/>
                <a:ea typeface="+mn-ea"/>
                <a:cs typeface="+mn-cs"/>
                <a:sym typeface="ヒラギノ角ゴ ProN W6"/>
              </a:defRPr>
            </a:lvl1pPr>
          </a:lstStyle>
          <a:p>
            <a:r>
              <a:t>作者と日付</a:t>
            </a:r>
          </a:p>
        </p:txBody>
      </p:sp>
      <p:sp>
        <p:nvSpPr>
          <p:cNvPr id="12" name="プレゼンテーションのタイトル"/>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プレゼンテーションのタイトル</a:t>
            </a:r>
          </a:p>
        </p:txBody>
      </p:sp>
      <p:sp>
        <p:nvSpPr>
          <p:cNvPr id="13" name="本文レベル1…"/>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a:latin typeface="+mn-lt"/>
                <a:ea typeface="+mn-ea"/>
                <a:cs typeface="+mn-cs"/>
                <a:sym typeface="ヒラギノ角ゴ ProN W6"/>
              </a:defRPr>
            </a:lvl1pPr>
            <a:lvl2pPr marL="0" indent="457200" defTabSz="825500">
              <a:lnSpc>
                <a:spcPct val="100000"/>
              </a:lnSpc>
              <a:spcBef>
                <a:spcPts val="0"/>
              </a:spcBef>
              <a:buSzTx/>
              <a:buNone/>
              <a:defRPr sz="5500">
                <a:latin typeface="+mn-lt"/>
                <a:ea typeface="+mn-ea"/>
                <a:cs typeface="+mn-cs"/>
                <a:sym typeface="ヒラギノ角ゴ ProN W6"/>
              </a:defRPr>
            </a:lvl2pPr>
            <a:lvl3pPr marL="0" indent="914400" defTabSz="825500">
              <a:lnSpc>
                <a:spcPct val="100000"/>
              </a:lnSpc>
              <a:spcBef>
                <a:spcPts val="0"/>
              </a:spcBef>
              <a:buSzTx/>
              <a:buNone/>
              <a:defRPr sz="5500">
                <a:latin typeface="+mn-lt"/>
                <a:ea typeface="+mn-ea"/>
                <a:cs typeface="+mn-cs"/>
                <a:sym typeface="ヒラギノ角ゴ ProN W6"/>
              </a:defRPr>
            </a:lvl3pPr>
            <a:lvl4pPr marL="0" indent="1371600" defTabSz="825500">
              <a:lnSpc>
                <a:spcPct val="100000"/>
              </a:lnSpc>
              <a:spcBef>
                <a:spcPts val="0"/>
              </a:spcBef>
              <a:buSzTx/>
              <a:buNone/>
              <a:defRPr sz="5500">
                <a:latin typeface="+mn-lt"/>
                <a:ea typeface="+mn-ea"/>
                <a:cs typeface="+mn-cs"/>
                <a:sym typeface="ヒラギノ角ゴ ProN W6"/>
              </a:defRPr>
            </a:lvl4pPr>
            <a:lvl5pPr marL="0" indent="1828800" defTabSz="825500">
              <a:lnSpc>
                <a:spcPct val="100000"/>
              </a:lnSpc>
              <a:spcBef>
                <a:spcPts val="0"/>
              </a:spcBef>
              <a:buSzTx/>
              <a:buNone/>
              <a:defRPr sz="5500">
                <a:latin typeface="+mn-lt"/>
                <a:ea typeface="+mn-ea"/>
                <a:cs typeface="+mn-cs"/>
                <a:sym typeface="ヒラギノ角ゴ ProN W6"/>
              </a:defRPr>
            </a:lvl5pPr>
          </a:lstStyle>
          <a:p>
            <a:r>
              <a:t>プレゼンテーションのサブタイトル</a:t>
            </a:r>
          </a:p>
          <a:p>
            <a:pPr lvl="1"/>
            <a:endParaRPr/>
          </a:p>
          <a:p>
            <a:pPr lvl="2"/>
            <a:endParaRPr/>
          </a:p>
          <a:p>
            <a:pPr lvl="3"/>
            <a:endParaRPr/>
          </a:p>
          <a:p>
            <a:pPr lvl="4"/>
            <a:endParaRPr/>
          </a:p>
        </p:txBody>
      </p:sp>
      <p:sp>
        <p:nvSpPr>
          <p:cNvPr id="14"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ステートメント">
    <p:spTree>
      <p:nvGrpSpPr>
        <p:cNvPr id="1" name=""/>
        <p:cNvGrpSpPr/>
        <p:nvPr/>
      </p:nvGrpSpPr>
      <p:grpSpPr>
        <a:xfrm>
          <a:off x="0" y="0"/>
          <a:ext cx="0" cy="0"/>
          <a:chOff x="0" y="0"/>
          <a:chExt cx="0" cy="0"/>
        </a:xfrm>
      </p:grpSpPr>
      <p:sp>
        <p:nvSpPr>
          <p:cNvPr id="98" name="本文レベル1…"/>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vl1pPr>
            <a:lvl2pPr marL="0" indent="457200" algn="ctr">
              <a:lnSpc>
                <a:spcPct val="80000"/>
              </a:lnSpc>
              <a:spcBef>
                <a:spcPts val="0"/>
              </a:spcBef>
              <a:buSzTx/>
              <a:buNone/>
              <a:defRPr sz="11600" spc="-232"/>
            </a:lvl2pPr>
            <a:lvl3pPr marL="0" indent="914400" algn="ctr">
              <a:lnSpc>
                <a:spcPct val="80000"/>
              </a:lnSpc>
              <a:spcBef>
                <a:spcPts val="0"/>
              </a:spcBef>
              <a:buSzTx/>
              <a:buNone/>
              <a:defRPr sz="11600" spc="-232"/>
            </a:lvl3pPr>
            <a:lvl4pPr marL="0" indent="1371600" algn="ctr">
              <a:lnSpc>
                <a:spcPct val="80000"/>
              </a:lnSpc>
              <a:spcBef>
                <a:spcPts val="0"/>
              </a:spcBef>
              <a:buSzTx/>
              <a:buNone/>
              <a:defRPr sz="11600" spc="-232"/>
            </a:lvl4pPr>
            <a:lvl5pPr marL="0" indent="1828800" algn="ctr">
              <a:lnSpc>
                <a:spcPct val="80000"/>
              </a:lnSpc>
              <a:spcBef>
                <a:spcPts val="0"/>
              </a:spcBef>
              <a:buSzTx/>
              <a:buNone/>
              <a:defRPr sz="11600" spc="-232"/>
            </a:lvl5pPr>
          </a:lstStyle>
          <a:p>
            <a:r>
              <a:t>ステートメント</a:t>
            </a:r>
          </a:p>
          <a:p>
            <a:pPr lvl="1"/>
            <a:endParaRPr/>
          </a:p>
          <a:p>
            <a:pPr lvl="2"/>
            <a:endParaRPr/>
          </a:p>
          <a:p>
            <a:pPr lvl="3"/>
            <a:endParaRPr/>
          </a:p>
          <a:p>
            <a:pPr lvl="4"/>
            <a:endParaRPr/>
          </a:p>
        </p:txBody>
      </p:sp>
      <p:sp>
        <p:nvSpPr>
          <p:cNvPr id="99"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ビッグファクト">
    <p:spTree>
      <p:nvGrpSpPr>
        <p:cNvPr id="1" name=""/>
        <p:cNvGrpSpPr/>
        <p:nvPr/>
      </p:nvGrpSpPr>
      <p:grpSpPr>
        <a:xfrm>
          <a:off x="0" y="0"/>
          <a:ext cx="0" cy="0"/>
          <a:chOff x="0" y="0"/>
          <a:chExt cx="0" cy="0"/>
        </a:xfrm>
      </p:grpSpPr>
      <p:sp>
        <p:nvSpPr>
          <p:cNvPr id="106" name="本文レベル1…"/>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spc="-250">
                <a:latin typeface="+mn-lt"/>
                <a:ea typeface="+mn-ea"/>
                <a:cs typeface="+mn-cs"/>
                <a:sym typeface="ヒラギノ角ゴ ProN W6"/>
              </a:defRPr>
            </a:lvl1pPr>
            <a:lvl2pPr marL="0" indent="457200" algn="ctr">
              <a:lnSpc>
                <a:spcPct val="80000"/>
              </a:lnSpc>
              <a:spcBef>
                <a:spcPts val="0"/>
              </a:spcBef>
              <a:buSzTx/>
              <a:buNone/>
              <a:defRPr sz="25000" spc="-250">
                <a:latin typeface="+mn-lt"/>
                <a:ea typeface="+mn-ea"/>
                <a:cs typeface="+mn-cs"/>
                <a:sym typeface="ヒラギノ角ゴ ProN W6"/>
              </a:defRPr>
            </a:lvl2pPr>
            <a:lvl3pPr marL="0" indent="914400" algn="ctr">
              <a:lnSpc>
                <a:spcPct val="80000"/>
              </a:lnSpc>
              <a:spcBef>
                <a:spcPts val="0"/>
              </a:spcBef>
              <a:buSzTx/>
              <a:buNone/>
              <a:defRPr sz="25000" spc="-250">
                <a:latin typeface="+mn-lt"/>
                <a:ea typeface="+mn-ea"/>
                <a:cs typeface="+mn-cs"/>
                <a:sym typeface="ヒラギノ角ゴ ProN W6"/>
              </a:defRPr>
            </a:lvl3pPr>
            <a:lvl4pPr marL="0" indent="1371600" algn="ctr">
              <a:lnSpc>
                <a:spcPct val="80000"/>
              </a:lnSpc>
              <a:spcBef>
                <a:spcPts val="0"/>
              </a:spcBef>
              <a:buSzTx/>
              <a:buNone/>
              <a:defRPr sz="25000" spc="-250">
                <a:latin typeface="+mn-lt"/>
                <a:ea typeface="+mn-ea"/>
                <a:cs typeface="+mn-cs"/>
                <a:sym typeface="ヒラギノ角ゴ ProN W6"/>
              </a:defRPr>
            </a:lvl4pPr>
            <a:lvl5pPr marL="0" indent="1828800" algn="ctr">
              <a:lnSpc>
                <a:spcPct val="80000"/>
              </a:lnSpc>
              <a:spcBef>
                <a:spcPts val="0"/>
              </a:spcBef>
              <a:buSzTx/>
              <a:buNone/>
              <a:defRPr sz="25000" spc="-250">
                <a:latin typeface="+mn-lt"/>
                <a:ea typeface="+mn-ea"/>
                <a:cs typeface="+mn-cs"/>
                <a:sym typeface="ヒラギノ角ゴ ProN W6"/>
              </a:defRPr>
            </a:lvl5pPr>
          </a:lstStyle>
          <a:p>
            <a:r>
              <a:t>100%</a:t>
            </a:r>
          </a:p>
          <a:p>
            <a:pPr lvl="1"/>
            <a:endParaRPr/>
          </a:p>
          <a:p>
            <a:pPr lvl="2"/>
            <a:endParaRPr/>
          </a:p>
          <a:p>
            <a:pPr lvl="3"/>
            <a:endParaRPr/>
          </a:p>
          <a:p>
            <a:pPr lvl="4"/>
            <a:endParaRPr/>
          </a:p>
        </p:txBody>
      </p:sp>
      <p:sp>
        <p:nvSpPr>
          <p:cNvPr id="107" name="ファクト情報"/>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a:latin typeface="+mn-lt"/>
                <a:ea typeface="+mn-ea"/>
                <a:cs typeface="+mn-cs"/>
                <a:sym typeface="ヒラギノ角ゴ ProN W6"/>
              </a:defRPr>
            </a:lvl1pPr>
          </a:lstStyle>
          <a:p>
            <a:r>
              <a:t>ファクト情報</a:t>
            </a:r>
          </a:p>
        </p:txBody>
      </p:sp>
      <p:sp>
        <p:nvSpPr>
          <p:cNvPr id="108"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引用">
    <p:spTree>
      <p:nvGrpSpPr>
        <p:cNvPr id="1" name=""/>
        <p:cNvGrpSpPr/>
        <p:nvPr/>
      </p:nvGrpSpPr>
      <p:grpSpPr>
        <a:xfrm>
          <a:off x="0" y="0"/>
          <a:ext cx="0" cy="0"/>
          <a:chOff x="0" y="0"/>
          <a:chExt cx="0" cy="0"/>
        </a:xfrm>
      </p:grpSpPr>
      <p:sp>
        <p:nvSpPr>
          <p:cNvPr id="115" name="属性"/>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a:latin typeface="+mn-lt"/>
                <a:ea typeface="+mn-ea"/>
                <a:cs typeface="+mn-cs"/>
                <a:sym typeface="ヒラギノ角ゴ ProN W6"/>
              </a:defRPr>
            </a:lvl1pPr>
          </a:lstStyle>
          <a:p>
            <a:r>
              <a:t>属性</a:t>
            </a:r>
          </a:p>
        </p:txBody>
      </p:sp>
      <p:sp>
        <p:nvSpPr>
          <p:cNvPr id="116" name="本文レベル1…"/>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vl1pPr>
            <a:lvl2pPr marL="638923" indent="-12700">
              <a:spcBef>
                <a:spcPts val="0"/>
              </a:spcBef>
              <a:buSzTx/>
              <a:buNone/>
              <a:defRPr sz="8500" spc="-170"/>
            </a:lvl2pPr>
            <a:lvl3pPr marL="638923" indent="444500">
              <a:spcBef>
                <a:spcPts val="0"/>
              </a:spcBef>
              <a:buSzTx/>
              <a:buNone/>
              <a:defRPr sz="8500" spc="-170"/>
            </a:lvl3pPr>
            <a:lvl4pPr marL="638923" indent="901700">
              <a:spcBef>
                <a:spcPts val="0"/>
              </a:spcBef>
              <a:buSzTx/>
              <a:buNone/>
              <a:defRPr sz="8500" spc="-170"/>
            </a:lvl4pPr>
            <a:lvl5pPr marL="638923" indent="1358900">
              <a:spcBef>
                <a:spcPts val="0"/>
              </a:spcBef>
              <a:buSzTx/>
              <a:buNone/>
              <a:defRPr sz="8500" spc="-170"/>
            </a:lvl5pPr>
          </a:lstStyle>
          <a:p>
            <a:r>
              <a:t>“重要な引用”</a:t>
            </a:r>
          </a:p>
          <a:p>
            <a:pPr lvl="1"/>
            <a:endParaRPr/>
          </a:p>
          <a:p>
            <a:pPr lvl="2"/>
            <a:endParaRPr/>
          </a:p>
          <a:p>
            <a:pPr lvl="3"/>
            <a:endParaRPr/>
          </a:p>
          <a:p>
            <a:pPr lvl="4"/>
            <a:endParaRPr/>
          </a:p>
        </p:txBody>
      </p:sp>
      <p:sp>
        <p:nvSpPr>
          <p:cNvPr id="117"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画像（3点）">
    <p:spTree>
      <p:nvGrpSpPr>
        <p:cNvPr id="1" name=""/>
        <p:cNvGrpSpPr/>
        <p:nvPr/>
      </p:nvGrpSpPr>
      <p:grpSpPr>
        <a:xfrm>
          <a:off x="0" y="0"/>
          <a:ext cx="0" cy="0"/>
          <a:chOff x="0" y="0"/>
          <a:chExt cx="0" cy="0"/>
        </a:xfrm>
      </p:grpSpPr>
      <p:sp>
        <p:nvSpPr>
          <p:cNvPr id="124" name="イメージ"/>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イメージ"/>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イメージ"/>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写真">
    <p:spTree>
      <p:nvGrpSpPr>
        <p:cNvPr id="1" name=""/>
        <p:cNvGrpSpPr/>
        <p:nvPr/>
      </p:nvGrpSpPr>
      <p:grpSpPr>
        <a:xfrm>
          <a:off x="0" y="0"/>
          <a:ext cx="0" cy="0"/>
          <a:chOff x="0" y="0"/>
          <a:chExt cx="0" cy="0"/>
        </a:xfrm>
      </p:grpSpPr>
      <p:sp>
        <p:nvSpPr>
          <p:cNvPr id="134" name="イメージ"/>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スライド番号"/>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タイトル&amp;画像">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プレゼンテーションのタイトル"/>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プレゼンテーションのタイトル</a:t>
            </a:r>
          </a:p>
        </p:txBody>
      </p:sp>
      <p:sp>
        <p:nvSpPr>
          <p:cNvPr id="23" name="作者と日付"/>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a:latin typeface="+mn-lt"/>
                <a:ea typeface="+mn-ea"/>
                <a:cs typeface="+mn-cs"/>
                <a:sym typeface="ヒラギノ角ゴ ProN W6"/>
              </a:defRPr>
            </a:lvl1pPr>
          </a:lstStyle>
          <a:p>
            <a:r>
              <a:t>作者と日付</a:t>
            </a:r>
          </a:p>
        </p:txBody>
      </p:sp>
      <p:sp>
        <p:nvSpPr>
          <p:cNvPr id="24" name="本文レベル1…"/>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a:latin typeface="+mn-lt"/>
                <a:ea typeface="+mn-ea"/>
                <a:cs typeface="+mn-cs"/>
                <a:sym typeface="ヒラギノ角ゴ ProN W6"/>
              </a:defRPr>
            </a:lvl1pPr>
            <a:lvl2pPr marL="0" indent="457200" defTabSz="825500">
              <a:lnSpc>
                <a:spcPct val="100000"/>
              </a:lnSpc>
              <a:spcBef>
                <a:spcPts val="0"/>
              </a:spcBef>
              <a:buSzTx/>
              <a:buNone/>
              <a:defRPr sz="5500">
                <a:latin typeface="+mn-lt"/>
                <a:ea typeface="+mn-ea"/>
                <a:cs typeface="+mn-cs"/>
                <a:sym typeface="ヒラギノ角ゴ ProN W6"/>
              </a:defRPr>
            </a:lvl2pPr>
            <a:lvl3pPr marL="0" indent="914400" defTabSz="825500">
              <a:lnSpc>
                <a:spcPct val="100000"/>
              </a:lnSpc>
              <a:spcBef>
                <a:spcPts val="0"/>
              </a:spcBef>
              <a:buSzTx/>
              <a:buNone/>
              <a:defRPr sz="5500">
                <a:latin typeface="+mn-lt"/>
                <a:ea typeface="+mn-ea"/>
                <a:cs typeface="+mn-cs"/>
                <a:sym typeface="ヒラギノ角ゴ ProN W6"/>
              </a:defRPr>
            </a:lvl3pPr>
            <a:lvl4pPr marL="0" indent="1371600" defTabSz="825500">
              <a:lnSpc>
                <a:spcPct val="100000"/>
              </a:lnSpc>
              <a:spcBef>
                <a:spcPts val="0"/>
              </a:spcBef>
              <a:buSzTx/>
              <a:buNone/>
              <a:defRPr sz="5500">
                <a:latin typeface="+mn-lt"/>
                <a:ea typeface="+mn-ea"/>
                <a:cs typeface="+mn-cs"/>
                <a:sym typeface="ヒラギノ角ゴ ProN W6"/>
              </a:defRPr>
            </a:lvl4pPr>
            <a:lvl5pPr marL="0" indent="1828800" defTabSz="825500">
              <a:lnSpc>
                <a:spcPct val="100000"/>
              </a:lnSpc>
              <a:spcBef>
                <a:spcPts val="0"/>
              </a:spcBef>
              <a:buSzTx/>
              <a:buNone/>
              <a:defRPr sz="5500">
                <a:latin typeface="+mn-lt"/>
                <a:ea typeface="+mn-ea"/>
                <a:cs typeface="+mn-cs"/>
                <a:sym typeface="ヒラギノ角ゴ ProN W6"/>
              </a:defRPr>
            </a:lvl5pPr>
          </a:lstStyle>
          <a:p>
            <a:r>
              <a:t>プレゼンテーションのサブタイトル</a:t>
            </a:r>
          </a:p>
          <a:p>
            <a:pPr lvl="1"/>
            <a:endParaRPr/>
          </a:p>
          <a:p>
            <a:pPr lvl="2"/>
            <a:endParaRPr/>
          </a:p>
          <a:p>
            <a:pPr lvl="3"/>
            <a:endParaRPr/>
          </a:p>
          <a:p>
            <a:pPr lvl="4"/>
            <a:endParaRPr/>
          </a:p>
        </p:txBody>
      </p:sp>
      <p:sp>
        <p:nvSpPr>
          <p:cNvPr id="25"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タイトル&amp;画像（代替）">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スライドのタイトル"/>
          <p:cNvSpPr txBox="1">
            <a:spLocks noGrp="1"/>
          </p:cNvSpPr>
          <p:nvPr>
            <p:ph type="title" hasCustomPrompt="1"/>
          </p:nvPr>
        </p:nvSpPr>
        <p:spPr>
          <a:xfrm>
            <a:off x="1206500" y="1270000"/>
            <a:ext cx="9779000" cy="5882273"/>
          </a:xfrm>
          <a:prstGeom prst="rect">
            <a:avLst/>
          </a:prstGeom>
        </p:spPr>
        <p:txBody>
          <a:bodyPr anchor="b"/>
          <a:lstStyle/>
          <a:p>
            <a:r>
              <a:t>スライドのタイトル</a:t>
            </a:r>
          </a:p>
        </p:txBody>
      </p:sp>
      <p:sp>
        <p:nvSpPr>
          <p:cNvPr id="34" name="本文レベル1…"/>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a:latin typeface="+mn-lt"/>
                <a:ea typeface="+mn-ea"/>
                <a:cs typeface="+mn-cs"/>
                <a:sym typeface="ヒラギノ角ゴ ProN W6"/>
              </a:defRPr>
            </a:lvl1pPr>
            <a:lvl2pPr marL="0" indent="457200" defTabSz="825500">
              <a:lnSpc>
                <a:spcPct val="100000"/>
              </a:lnSpc>
              <a:spcBef>
                <a:spcPts val="0"/>
              </a:spcBef>
              <a:buSzTx/>
              <a:buNone/>
              <a:defRPr sz="5500">
                <a:latin typeface="+mn-lt"/>
                <a:ea typeface="+mn-ea"/>
                <a:cs typeface="+mn-cs"/>
                <a:sym typeface="ヒラギノ角ゴ ProN W6"/>
              </a:defRPr>
            </a:lvl2pPr>
            <a:lvl3pPr marL="0" indent="914400" defTabSz="825500">
              <a:lnSpc>
                <a:spcPct val="100000"/>
              </a:lnSpc>
              <a:spcBef>
                <a:spcPts val="0"/>
              </a:spcBef>
              <a:buSzTx/>
              <a:buNone/>
              <a:defRPr sz="5500">
                <a:latin typeface="+mn-lt"/>
                <a:ea typeface="+mn-ea"/>
                <a:cs typeface="+mn-cs"/>
                <a:sym typeface="ヒラギノ角ゴ ProN W6"/>
              </a:defRPr>
            </a:lvl3pPr>
            <a:lvl4pPr marL="0" indent="1371600" defTabSz="825500">
              <a:lnSpc>
                <a:spcPct val="100000"/>
              </a:lnSpc>
              <a:spcBef>
                <a:spcPts val="0"/>
              </a:spcBef>
              <a:buSzTx/>
              <a:buNone/>
              <a:defRPr sz="5500">
                <a:latin typeface="+mn-lt"/>
                <a:ea typeface="+mn-ea"/>
                <a:cs typeface="+mn-cs"/>
                <a:sym typeface="ヒラギノ角ゴ ProN W6"/>
              </a:defRPr>
            </a:lvl4pPr>
            <a:lvl5pPr marL="0" indent="1828800" defTabSz="825500">
              <a:lnSpc>
                <a:spcPct val="100000"/>
              </a:lnSpc>
              <a:spcBef>
                <a:spcPts val="0"/>
              </a:spcBef>
              <a:buSzTx/>
              <a:buNone/>
              <a:defRPr sz="5500">
                <a:latin typeface="+mn-lt"/>
                <a:ea typeface="+mn-ea"/>
                <a:cs typeface="+mn-cs"/>
                <a:sym typeface="ヒラギノ角ゴ ProN W6"/>
              </a:defRPr>
            </a:lvl5pPr>
          </a:lstStyle>
          <a:p>
            <a:r>
              <a:t>スライドのサブタイトル</a:t>
            </a:r>
          </a:p>
          <a:p>
            <a:pPr lvl="1"/>
            <a:endParaRPr/>
          </a:p>
          <a:p>
            <a:pPr lvl="2"/>
            <a:endParaRPr/>
          </a:p>
          <a:p>
            <a:pPr lvl="3"/>
            <a:endParaRPr/>
          </a:p>
          <a:p>
            <a:pPr lvl="4"/>
            <a:endParaRPr/>
          </a:p>
        </p:txBody>
      </p:sp>
      <p:sp>
        <p:nvSpPr>
          <p:cNvPr id="35" name="スライド番号"/>
          <p:cNvSpPr txBox="1">
            <a:spLocks noGrp="1"/>
          </p:cNvSpPr>
          <p:nvPr>
            <p:ph type="sldNum" sz="quarter" idx="2"/>
          </p:nvPr>
        </p:nvSpPr>
        <p:spPr>
          <a:xfrm>
            <a:off x="11978411" y="13129632"/>
            <a:ext cx="414681" cy="3302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タイトル&amp;箇条書き">
    <p:spTree>
      <p:nvGrpSpPr>
        <p:cNvPr id="1" name=""/>
        <p:cNvGrpSpPr/>
        <p:nvPr/>
      </p:nvGrpSpPr>
      <p:grpSpPr>
        <a:xfrm>
          <a:off x="0" y="0"/>
          <a:ext cx="0" cy="0"/>
          <a:chOff x="0" y="0"/>
          <a:chExt cx="0" cy="0"/>
        </a:xfrm>
      </p:grpSpPr>
      <p:sp>
        <p:nvSpPr>
          <p:cNvPr id="42" name="スライドのタイトル"/>
          <p:cNvSpPr txBox="1">
            <a:spLocks noGrp="1"/>
          </p:cNvSpPr>
          <p:nvPr>
            <p:ph type="title" hasCustomPrompt="1"/>
          </p:nvPr>
        </p:nvSpPr>
        <p:spPr>
          <a:prstGeom prst="rect">
            <a:avLst/>
          </a:prstGeom>
        </p:spPr>
        <p:txBody>
          <a:bodyPr/>
          <a:lstStyle/>
          <a:p>
            <a:r>
              <a:t>スライドのタイトル</a:t>
            </a:r>
          </a:p>
        </p:txBody>
      </p:sp>
      <p:sp>
        <p:nvSpPr>
          <p:cNvPr id="43" name="スライドのサブタイトル"/>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a:latin typeface="+mn-lt"/>
                <a:ea typeface="+mn-ea"/>
                <a:cs typeface="+mn-cs"/>
                <a:sym typeface="ヒラギノ角ゴ ProN W6"/>
              </a:defRPr>
            </a:lvl1pPr>
          </a:lstStyle>
          <a:p>
            <a:r>
              <a:t>スライドのサブタイトル</a:t>
            </a:r>
          </a:p>
        </p:txBody>
      </p:sp>
      <p:sp>
        <p:nvSpPr>
          <p:cNvPr id="44" name="本文レベル1…"/>
          <p:cNvSpPr txBox="1">
            <a:spLocks noGrp="1"/>
          </p:cNvSpPr>
          <p:nvPr>
            <p:ph type="body" idx="1" hasCustomPrompt="1"/>
          </p:nvPr>
        </p:nvSpPr>
        <p:spPr>
          <a:prstGeom prst="rect">
            <a:avLst/>
          </a:prstGeom>
        </p:spPr>
        <p:txBody>
          <a:bodyPr/>
          <a:lstStyle/>
          <a:p>
            <a:r>
              <a:t>スライドの箇条書きテキスト</a:t>
            </a:r>
          </a:p>
          <a:p>
            <a:pPr lvl="1"/>
            <a:endParaRPr/>
          </a:p>
          <a:p>
            <a:pPr lvl="2"/>
            <a:endParaRPr/>
          </a:p>
          <a:p>
            <a:pPr lvl="3"/>
            <a:endParaRPr/>
          </a:p>
          <a:p>
            <a:pPr lvl="4"/>
            <a:endParaRPr/>
          </a:p>
        </p:txBody>
      </p:sp>
      <p:sp>
        <p:nvSpPr>
          <p:cNvPr id="45"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箇条書き">
    <p:spTree>
      <p:nvGrpSpPr>
        <p:cNvPr id="1" name=""/>
        <p:cNvGrpSpPr/>
        <p:nvPr/>
      </p:nvGrpSpPr>
      <p:grpSpPr>
        <a:xfrm>
          <a:off x="0" y="0"/>
          <a:ext cx="0" cy="0"/>
          <a:chOff x="0" y="0"/>
          <a:chExt cx="0" cy="0"/>
        </a:xfrm>
      </p:grpSpPr>
      <p:sp>
        <p:nvSpPr>
          <p:cNvPr id="52" name="本文レベル1…"/>
          <p:cNvSpPr txBox="1">
            <a:spLocks noGrp="1"/>
          </p:cNvSpPr>
          <p:nvPr>
            <p:ph type="body" idx="1" hasCustomPrompt="1"/>
          </p:nvPr>
        </p:nvSpPr>
        <p:spPr>
          <a:prstGeom prst="rect">
            <a:avLst/>
          </a:prstGeom>
        </p:spPr>
        <p:txBody>
          <a:bodyPr numCol="2" spcCol="1098550"/>
          <a:lstStyle/>
          <a:p>
            <a:r>
              <a:t>スライドの箇条書きテキスト</a:t>
            </a:r>
          </a:p>
          <a:p>
            <a:pPr lvl="1"/>
            <a:endParaRPr/>
          </a:p>
          <a:p>
            <a:pPr lvl="2"/>
            <a:endParaRPr/>
          </a:p>
          <a:p>
            <a:pPr lvl="3"/>
            <a:endParaRPr/>
          </a:p>
          <a:p>
            <a:pPr lvl="4"/>
            <a:endParaRPr/>
          </a:p>
        </p:txBody>
      </p:sp>
      <p:sp>
        <p:nvSpPr>
          <p:cNvPr id="53"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タイトル、箇条書き、画像">
    <p:spTree>
      <p:nvGrpSpPr>
        <p:cNvPr id="1" name=""/>
        <p:cNvGrpSpPr/>
        <p:nvPr/>
      </p:nvGrpSpPr>
      <p:grpSpPr>
        <a:xfrm>
          <a:off x="0" y="0"/>
          <a:ext cx="0" cy="0"/>
          <a:chOff x="0" y="0"/>
          <a:chExt cx="0" cy="0"/>
        </a:xfrm>
      </p:grpSpPr>
      <p:sp>
        <p:nvSpPr>
          <p:cNvPr id="60" name="スライドのサブタイトル"/>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a:latin typeface="+mn-lt"/>
                <a:ea typeface="+mn-ea"/>
                <a:cs typeface="+mn-cs"/>
                <a:sym typeface="ヒラギノ角ゴ ProN W6"/>
              </a:defRPr>
            </a:lvl1pPr>
          </a:lstStyle>
          <a:p>
            <a:r>
              <a:t>スライドのサブタイトル</a:t>
            </a:r>
          </a:p>
        </p:txBody>
      </p:sp>
      <p:sp>
        <p:nvSpPr>
          <p:cNvPr id="61" name="本文レベル1…"/>
          <p:cNvSpPr txBox="1">
            <a:spLocks noGrp="1"/>
          </p:cNvSpPr>
          <p:nvPr>
            <p:ph type="body" sz="half" idx="1" hasCustomPrompt="1"/>
          </p:nvPr>
        </p:nvSpPr>
        <p:spPr>
          <a:xfrm>
            <a:off x="1206500" y="4248504"/>
            <a:ext cx="9779000" cy="8256630"/>
          </a:xfrm>
          <a:prstGeom prst="rect">
            <a:avLst/>
          </a:prstGeom>
        </p:spPr>
        <p:txBody>
          <a:bodyPr/>
          <a:lstStyle/>
          <a:p>
            <a:r>
              <a:t>スライドの箇条書きテキスト</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スライドのタイトル"/>
          <p:cNvSpPr txBox="1">
            <a:spLocks noGrp="1"/>
          </p:cNvSpPr>
          <p:nvPr>
            <p:ph type="title" hasCustomPrompt="1"/>
          </p:nvPr>
        </p:nvSpPr>
        <p:spPr>
          <a:xfrm>
            <a:off x="1206500" y="1079500"/>
            <a:ext cx="9779000" cy="1435100"/>
          </a:xfrm>
          <a:prstGeom prst="rect">
            <a:avLst/>
          </a:prstGeom>
        </p:spPr>
        <p:txBody>
          <a:bodyPr/>
          <a:lstStyle/>
          <a:p>
            <a:r>
              <a:t>スライドのタイトル</a:t>
            </a:r>
          </a:p>
        </p:txBody>
      </p:sp>
      <p:sp>
        <p:nvSpPr>
          <p:cNvPr id="64"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セクション">
    <p:spTree>
      <p:nvGrpSpPr>
        <p:cNvPr id="1" name=""/>
        <p:cNvGrpSpPr/>
        <p:nvPr/>
      </p:nvGrpSpPr>
      <p:grpSpPr>
        <a:xfrm>
          <a:off x="0" y="0"/>
          <a:ext cx="0" cy="0"/>
          <a:chOff x="0" y="0"/>
          <a:chExt cx="0" cy="0"/>
        </a:xfrm>
      </p:grpSpPr>
      <p:sp>
        <p:nvSpPr>
          <p:cNvPr id="71" name="セクションタイトル"/>
          <p:cNvSpPr txBox="1">
            <a:spLocks noGrp="1"/>
          </p:cNvSpPr>
          <p:nvPr>
            <p:ph type="title" hasCustomPrompt="1"/>
          </p:nvPr>
        </p:nvSpPr>
        <p:spPr>
          <a:xfrm>
            <a:off x="1206496" y="4533900"/>
            <a:ext cx="21971004" cy="4648200"/>
          </a:xfrm>
          <a:prstGeom prst="rect">
            <a:avLst/>
          </a:prstGeom>
        </p:spPr>
        <p:txBody>
          <a:bodyPr anchor="ctr"/>
          <a:lstStyle>
            <a:lvl1pPr>
              <a:defRPr sz="11600" spc="-232">
                <a:latin typeface="ヒラギノ角ゴ ProN W3"/>
                <a:ea typeface="ヒラギノ角ゴ ProN W3"/>
                <a:cs typeface="ヒラギノ角ゴ ProN W3"/>
                <a:sym typeface="ヒラギノ角ゴ ProN W3"/>
              </a:defRPr>
            </a:lvl1pPr>
          </a:lstStyle>
          <a:p>
            <a:r>
              <a:t>セクションタイトル</a:t>
            </a:r>
          </a:p>
        </p:txBody>
      </p:sp>
      <p:sp>
        <p:nvSpPr>
          <p:cNvPr id="72" name="スライド番号"/>
          <p:cNvSpPr txBox="1">
            <a:spLocks noGrp="1"/>
          </p:cNvSpPr>
          <p:nvPr>
            <p:ph type="sldNum" sz="quarter" idx="2"/>
          </p:nvPr>
        </p:nvSpPr>
        <p:spPr>
          <a:xfrm>
            <a:off x="11978411" y="13129632"/>
            <a:ext cx="414681" cy="3302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タイトルのみ">
    <p:spTree>
      <p:nvGrpSpPr>
        <p:cNvPr id="1" name=""/>
        <p:cNvGrpSpPr/>
        <p:nvPr/>
      </p:nvGrpSpPr>
      <p:grpSpPr>
        <a:xfrm>
          <a:off x="0" y="0"/>
          <a:ext cx="0" cy="0"/>
          <a:chOff x="0" y="0"/>
          <a:chExt cx="0" cy="0"/>
        </a:xfrm>
      </p:grpSpPr>
      <p:sp>
        <p:nvSpPr>
          <p:cNvPr id="79" name="スライドのタイトル"/>
          <p:cNvSpPr txBox="1">
            <a:spLocks noGrp="1"/>
          </p:cNvSpPr>
          <p:nvPr>
            <p:ph type="title" hasCustomPrompt="1"/>
          </p:nvPr>
        </p:nvSpPr>
        <p:spPr>
          <a:xfrm>
            <a:off x="1206500" y="1079500"/>
            <a:ext cx="21971000" cy="1434949"/>
          </a:xfrm>
          <a:prstGeom prst="rect">
            <a:avLst/>
          </a:prstGeom>
        </p:spPr>
        <p:txBody>
          <a:bodyPr/>
          <a:lstStyle/>
          <a:p>
            <a:r>
              <a:t>スライドのタイトル</a:t>
            </a:r>
          </a:p>
        </p:txBody>
      </p:sp>
      <p:sp>
        <p:nvSpPr>
          <p:cNvPr id="80" name="スライドのサブタイトル"/>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a:latin typeface="+mn-lt"/>
                <a:ea typeface="+mn-ea"/>
                <a:cs typeface="+mn-cs"/>
                <a:sym typeface="ヒラギノ角ゴ ProN W6"/>
              </a:defRPr>
            </a:lvl1pPr>
          </a:lstStyle>
          <a:p>
            <a:r>
              <a:t>スライドのサブタイトル</a:t>
            </a:r>
          </a:p>
        </p:txBody>
      </p:sp>
      <p:sp>
        <p:nvSpPr>
          <p:cNvPr id="8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議題">
    <p:spTree>
      <p:nvGrpSpPr>
        <p:cNvPr id="1" name=""/>
        <p:cNvGrpSpPr/>
        <p:nvPr/>
      </p:nvGrpSpPr>
      <p:grpSpPr>
        <a:xfrm>
          <a:off x="0" y="0"/>
          <a:ext cx="0" cy="0"/>
          <a:chOff x="0" y="0"/>
          <a:chExt cx="0" cy="0"/>
        </a:xfrm>
      </p:grpSpPr>
      <p:sp>
        <p:nvSpPr>
          <p:cNvPr id="88" name="議題のタイトル"/>
          <p:cNvSpPr txBox="1">
            <a:spLocks noGrp="1"/>
          </p:cNvSpPr>
          <p:nvPr>
            <p:ph type="title" hasCustomPrompt="1"/>
          </p:nvPr>
        </p:nvSpPr>
        <p:spPr>
          <a:xfrm>
            <a:off x="1206500" y="1079500"/>
            <a:ext cx="21971000" cy="1435100"/>
          </a:xfrm>
          <a:prstGeom prst="rect">
            <a:avLst/>
          </a:prstGeom>
        </p:spPr>
        <p:txBody>
          <a:bodyPr/>
          <a:lstStyle/>
          <a:p>
            <a:r>
              <a:t>議題のタイトル</a:t>
            </a:r>
          </a:p>
        </p:txBody>
      </p:sp>
      <p:sp>
        <p:nvSpPr>
          <p:cNvPr id="89" name="議題のサブタイトル"/>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a:latin typeface="+mn-lt"/>
                <a:ea typeface="+mn-ea"/>
                <a:cs typeface="+mn-cs"/>
                <a:sym typeface="ヒラギノ角ゴ ProN W6"/>
              </a:defRPr>
            </a:lvl1pPr>
          </a:lstStyle>
          <a:p>
            <a:r>
              <a:t>議題のサブタイトル</a:t>
            </a:r>
          </a:p>
        </p:txBody>
      </p:sp>
      <p:sp>
        <p:nvSpPr>
          <p:cNvPr id="90" name="本文レベル1…"/>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議題のトピック</a:t>
            </a:r>
          </a:p>
          <a:p>
            <a:pPr lvl="1"/>
            <a:endParaRPr/>
          </a:p>
          <a:p>
            <a:pPr lvl="2"/>
            <a:endParaRPr/>
          </a:p>
          <a:p>
            <a:pPr lvl="3"/>
            <a:endParaRPr/>
          </a:p>
          <a:p>
            <a:pPr lvl="4"/>
            <a:endParaRPr/>
          </a:p>
        </p:txBody>
      </p:sp>
      <p:sp>
        <p:nvSpPr>
          <p:cNvPr id="9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スライドのタイトル"/>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スライドのタイトル</a:t>
            </a:r>
          </a:p>
        </p:txBody>
      </p:sp>
      <p:sp>
        <p:nvSpPr>
          <p:cNvPr id="3" name="本文レベル1…"/>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スライドの箇条書きテキスト</a:t>
            </a:r>
          </a:p>
          <a:p>
            <a:pPr lvl="1"/>
            <a:endParaRPr/>
          </a:p>
          <a:p>
            <a:pPr lvl="2"/>
            <a:endParaRPr/>
          </a:p>
          <a:p>
            <a:pPr lvl="3"/>
            <a:endParaRPr/>
          </a:p>
          <a:p>
            <a:pPr lvl="4"/>
            <a:endParaRPr/>
          </a:p>
        </p:txBody>
      </p:sp>
      <p:sp>
        <p:nvSpPr>
          <p:cNvPr id="4" name="スライド番号"/>
          <p:cNvSpPr txBox="1">
            <a:spLocks noGrp="1"/>
          </p:cNvSpPr>
          <p:nvPr>
            <p:ph type="sldNum" sz="quarter" idx="2"/>
          </p:nvPr>
        </p:nvSpPr>
        <p:spPr>
          <a:xfrm>
            <a:off x="11978411" y="13125399"/>
            <a:ext cx="414681" cy="3302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l" defTabSz="2438338" rtl="0" latinLnBrk="0">
        <a:lnSpc>
          <a:spcPct val="80000"/>
        </a:lnSpc>
        <a:spcBef>
          <a:spcPts val="0"/>
        </a:spcBef>
        <a:spcAft>
          <a:spcPts val="0"/>
        </a:spcAft>
        <a:buClrTx/>
        <a:buSzTx/>
        <a:buFontTx/>
        <a:buNone/>
        <a:tabLst/>
        <a:defRPr sz="8500" b="0" i="0" u="none" strike="noStrike" cap="none" spc="-170" baseline="0">
          <a:solidFill>
            <a:srgbClr val="000000"/>
          </a:solidFill>
          <a:uFillTx/>
          <a:latin typeface="+mn-lt"/>
          <a:ea typeface="+mn-ea"/>
          <a:cs typeface="+mn-cs"/>
          <a:sym typeface="ヒラギノ角ゴ ProN W6"/>
        </a:defRPr>
      </a:lvl1pPr>
      <a:lvl2pPr marL="0" marR="0" indent="457200" algn="l" defTabSz="2438338" rtl="0" latinLnBrk="0">
        <a:lnSpc>
          <a:spcPct val="80000"/>
        </a:lnSpc>
        <a:spcBef>
          <a:spcPts val="0"/>
        </a:spcBef>
        <a:spcAft>
          <a:spcPts val="0"/>
        </a:spcAft>
        <a:buClrTx/>
        <a:buSzTx/>
        <a:buFontTx/>
        <a:buNone/>
        <a:tabLst/>
        <a:defRPr sz="8500" b="0" i="0" u="none" strike="noStrike" cap="none" spc="-170" baseline="0">
          <a:solidFill>
            <a:srgbClr val="000000"/>
          </a:solidFill>
          <a:uFillTx/>
          <a:latin typeface="+mn-lt"/>
          <a:ea typeface="+mn-ea"/>
          <a:cs typeface="+mn-cs"/>
          <a:sym typeface="ヒラギノ角ゴ ProN W6"/>
        </a:defRPr>
      </a:lvl2pPr>
      <a:lvl3pPr marL="0" marR="0" indent="914400" algn="l" defTabSz="2438338" rtl="0" latinLnBrk="0">
        <a:lnSpc>
          <a:spcPct val="80000"/>
        </a:lnSpc>
        <a:spcBef>
          <a:spcPts val="0"/>
        </a:spcBef>
        <a:spcAft>
          <a:spcPts val="0"/>
        </a:spcAft>
        <a:buClrTx/>
        <a:buSzTx/>
        <a:buFontTx/>
        <a:buNone/>
        <a:tabLst/>
        <a:defRPr sz="8500" b="0" i="0" u="none" strike="noStrike" cap="none" spc="-170" baseline="0">
          <a:solidFill>
            <a:srgbClr val="000000"/>
          </a:solidFill>
          <a:uFillTx/>
          <a:latin typeface="+mn-lt"/>
          <a:ea typeface="+mn-ea"/>
          <a:cs typeface="+mn-cs"/>
          <a:sym typeface="ヒラギノ角ゴ ProN W6"/>
        </a:defRPr>
      </a:lvl3pPr>
      <a:lvl4pPr marL="0" marR="0" indent="1371600" algn="l" defTabSz="2438338" rtl="0" latinLnBrk="0">
        <a:lnSpc>
          <a:spcPct val="80000"/>
        </a:lnSpc>
        <a:spcBef>
          <a:spcPts val="0"/>
        </a:spcBef>
        <a:spcAft>
          <a:spcPts val="0"/>
        </a:spcAft>
        <a:buClrTx/>
        <a:buSzTx/>
        <a:buFontTx/>
        <a:buNone/>
        <a:tabLst/>
        <a:defRPr sz="8500" b="0" i="0" u="none" strike="noStrike" cap="none" spc="-170" baseline="0">
          <a:solidFill>
            <a:srgbClr val="000000"/>
          </a:solidFill>
          <a:uFillTx/>
          <a:latin typeface="+mn-lt"/>
          <a:ea typeface="+mn-ea"/>
          <a:cs typeface="+mn-cs"/>
          <a:sym typeface="ヒラギノ角ゴ ProN W6"/>
        </a:defRPr>
      </a:lvl4pPr>
      <a:lvl5pPr marL="0" marR="0" indent="1828800" algn="l" defTabSz="2438338" rtl="0" latinLnBrk="0">
        <a:lnSpc>
          <a:spcPct val="80000"/>
        </a:lnSpc>
        <a:spcBef>
          <a:spcPts val="0"/>
        </a:spcBef>
        <a:spcAft>
          <a:spcPts val="0"/>
        </a:spcAft>
        <a:buClrTx/>
        <a:buSzTx/>
        <a:buFontTx/>
        <a:buNone/>
        <a:tabLst/>
        <a:defRPr sz="8500" b="0" i="0" u="none" strike="noStrike" cap="none" spc="-170" baseline="0">
          <a:solidFill>
            <a:srgbClr val="000000"/>
          </a:solidFill>
          <a:uFillTx/>
          <a:latin typeface="+mn-lt"/>
          <a:ea typeface="+mn-ea"/>
          <a:cs typeface="+mn-cs"/>
          <a:sym typeface="ヒラギノ角ゴ ProN W6"/>
        </a:defRPr>
      </a:lvl5pPr>
      <a:lvl6pPr marL="0" marR="0" indent="2286000" algn="l" defTabSz="2438338" rtl="0" latinLnBrk="0">
        <a:lnSpc>
          <a:spcPct val="80000"/>
        </a:lnSpc>
        <a:spcBef>
          <a:spcPts val="0"/>
        </a:spcBef>
        <a:spcAft>
          <a:spcPts val="0"/>
        </a:spcAft>
        <a:buClrTx/>
        <a:buSzTx/>
        <a:buFontTx/>
        <a:buNone/>
        <a:tabLst/>
        <a:defRPr sz="8500" b="0" i="0" u="none" strike="noStrike" cap="none" spc="-170" baseline="0">
          <a:solidFill>
            <a:srgbClr val="000000"/>
          </a:solidFill>
          <a:uFillTx/>
          <a:latin typeface="+mn-lt"/>
          <a:ea typeface="+mn-ea"/>
          <a:cs typeface="+mn-cs"/>
          <a:sym typeface="ヒラギノ角ゴ ProN W6"/>
        </a:defRPr>
      </a:lvl6pPr>
      <a:lvl7pPr marL="0" marR="0" indent="2743200" algn="l" defTabSz="2438338" rtl="0" latinLnBrk="0">
        <a:lnSpc>
          <a:spcPct val="80000"/>
        </a:lnSpc>
        <a:spcBef>
          <a:spcPts val="0"/>
        </a:spcBef>
        <a:spcAft>
          <a:spcPts val="0"/>
        </a:spcAft>
        <a:buClrTx/>
        <a:buSzTx/>
        <a:buFontTx/>
        <a:buNone/>
        <a:tabLst/>
        <a:defRPr sz="8500" b="0" i="0" u="none" strike="noStrike" cap="none" spc="-170" baseline="0">
          <a:solidFill>
            <a:srgbClr val="000000"/>
          </a:solidFill>
          <a:uFillTx/>
          <a:latin typeface="+mn-lt"/>
          <a:ea typeface="+mn-ea"/>
          <a:cs typeface="+mn-cs"/>
          <a:sym typeface="ヒラギノ角ゴ ProN W6"/>
        </a:defRPr>
      </a:lvl7pPr>
      <a:lvl8pPr marL="0" marR="0" indent="3200400" algn="l" defTabSz="2438338" rtl="0" latinLnBrk="0">
        <a:lnSpc>
          <a:spcPct val="80000"/>
        </a:lnSpc>
        <a:spcBef>
          <a:spcPts val="0"/>
        </a:spcBef>
        <a:spcAft>
          <a:spcPts val="0"/>
        </a:spcAft>
        <a:buClrTx/>
        <a:buSzTx/>
        <a:buFontTx/>
        <a:buNone/>
        <a:tabLst/>
        <a:defRPr sz="8500" b="0" i="0" u="none" strike="noStrike" cap="none" spc="-170" baseline="0">
          <a:solidFill>
            <a:srgbClr val="000000"/>
          </a:solidFill>
          <a:uFillTx/>
          <a:latin typeface="+mn-lt"/>
          <a:ea typeface="+mn-ea"/>
          <a:cs typeface="+mn-cs"/>
          <a:sym typeface="ヒラギノ角ゴ ProN W6"/>
        </a:defRPr>
      </a:lvl8pPr>
      <a:lvl9pPr marL="0" marR="0" indent="3657600" algn="l" defTabSz="2438338" rtl="0" latinLnBrk="0">
        <a:lnSpc>
          <a:spcPct val="80000"/>
        </a:lnSpc>
        <a:spcBef>
          <a:spcPts val="0"/>
        </a:spcBef>
        <a:spcAft>
          <a:spcPts val="0"/>
        </a:spcAft>
        <a:buClrTx/>
        <a:buSzTx/>
        <a:buFontTx/>
        <a:buNone/>
        <a:tabLst/>
        <a:defRPr sz="8500" b="0" i="0" u="none" strike="noStrike" cap="none" spc="-170" baseline="0">
          <a:solidFill>
            <a:srgbClr val="000000"/>
          </a:solidFill>
          <a:uFillTx/>
          <a:latin typeface="+mn-lt"/>
          <a:ea typeface="+mn-ea"/>
          <a:cs typeface="+mn-cs"/>
          <a:sym typeface="ヒラギノ角ゴ ProN W6"/>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ヒラギノ角ゴ ProN W3"/>
          <a:ea typeface="ヒラギノ角ゴ ProN W3"/>
          <a:cs typeface="ヒラギノ角ゴ ProN W3"/>
          <a:sym typeface="ヒラギノ角ゴ ProN W3"/>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ヒラギノ角ゴ ProN W3"/>
          <a:ea typeface="ヒラギノ角ゴ ProN W3"/>
          <a:cs typeface="ヒラギノ角ゴ ProN W3"/>
          <a:sym typeface="ヒラギノ角ゴ ProN W3"/>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ヒラギノ角ゴ ProN W3"/>
          <a:ea typeface="ヒラギノ角ゴ ProN W3"/>
          <a:cs typeface="ヒラギノ角ゴ ProN W3"/>
          <a:sym typeface="ヒラギノ角ゴ ProN W3"/>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ヒラギノ角ゴ ProN W3"/>
          <a:ea typeface="ヒラギノ角ゴ ProN W3"/>
          <a:cs typeface="ヒラギノ角ゴ ProN W3"/>
          <a:sym typeface="ヒラギノ角ゴ ProN W3"/>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ヒラギノ角ゴ ProN W3"/>
          <a:ea typeface="ヒラギノ角ゴ ProN W3"/>
          <a:cs typeface="ヒラギノ角ゴ ProN W3"/>
          <a:sym typeface="ヒラギノ角ゴ ProN W3"/>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ヒラギノ角ゴ ProN W3"/>
          <a:ea typeface="ヒラギノ角ゴ ProN W3"/>
          <a:cs typeface="ヒラギノ角ゴ ProN W3"/>
          <a:sym typeface="ヒラギノ角ゴ ProN W3"/>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ヒラギノ角ゴ ProN W3"/>
          <a:ea typeface="ヒラギノ角ゴ ProN W3"/>
          <a:cs typeface="ヒラギノ角ゴ ProN W3"/>
          <a:sym typeface="ヒラギノ角ゴ ProN W3"/>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ヒラギノ角ゴ ProN W3"/>
          <a:ea typeface="ヒラギノ角ゴ ProN W3"/>
          <a:cs typeface="ヒラギノ角ゴ ProN W3"/>
          <a:sym typeface="ヒラギノ角ゴ ProN W3"/>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ヒラギノ角ゴ ProN W3"/>
          <a:ea typeface="ヒラギノ角ゴ ProN W3"/>
          <a:cs typeface="ヒラギノ角ゴ ProN W3"/>
          <a:sym typeface="ヒラギノ角ゴ ProN W3"/>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ヒラギノ角ゴ ProN W3"/>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ヒラギノ角ゴ ProN W3"/>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ヒラギノ角ゴ ProN W3"/>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ヒラギノ角ゴ ProN W3"/>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ヒラギノ角ゴ ProN W3"/>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ヒラギノ角ゴ ProN W3"/>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ヒラギノ角ゴ ProN W3"/>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ヒラギノ角ゴ ProN W3"/>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ヒラギノ角ゴ ProN W3"/>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善行保育園新築工事"/>
          <p:cNvSpPr txBox="1">
            <a:spLocks noGrp="1"/>
          </p:cNvSpPr>
          <p:nvPr>
            <p:ph type="ctrTitle"/>
          </p:nvPr>
        </p:nvSpPr>
        <p:spPr>
          <a:prstGeom prst="rect">
            <a:avLst/>
          </a:prstGeom>
        </p:spPr>
        <p:txBody>
          <a:bodyPr>
            <a:normAutofit/>
          </a:bodyPr>
          <a:lstStyle>
            <a:lvl1pPr>
              <a:defRPr sz="9000" b="1" spc="-180">
                <a:latin typeface="Helvetica"/>
                <a:ea typeface="Helvetica"/>
                <a:cs typeface="Helvetica"/>
                <a:sym typeface="Helvetica"/>
              </a:defRPr>
            </a:lvl1pPr>
          </a:lstStyle>
          <a:p>
            <a:r>
              <a:rPr lang="ja-JP" altLang="en-US" sz="7500" dirty="0"/>
              <a:t>藤沢市立善行保育園・</a:t>
            </a:r>
            <a:r>
              <a:rPr sz="7500" dirty="0" err="1"/>
              <a:t>善行</a:t>
            </a:r>
            <a:r>
              <a:rPr lang="ja-JP" altLang="en-US" sz="7500" dirty="0"/>
              <a:t>乳児保育園等再整備事業</a:t>
            </a:r>
            <a:endParaRPr sz="7500" dirty="0"/>
          </a:p>
        </p:txBody>
      </p:sp>
      <p:sp>
        <p:nvSpPr>
          <p:cNvPr id="153" name="近隣説明会用資料（仮）"/>
          <p:cNvSpPr txBox="1">
            <a:spLocks noGrp="1"/>
          </p:cNvSpPr>
          <p:nvPr>
            <p:ph type="subTitle" sz="quarter" idx="1"/>
          </p:nvPr>
        </p:nvSpPr>
        <p:spPr>
          <a:prstGeom prst="rect">
            <a:avLst/>
          </a:prstGeom>
        </p:spPr>
        <p:txBody>
          <a:bodyPr/>
          <a:lstStyle>
            <a:lvl1pPr>
              <a:defRPr sz="4500" b="1">
                <a:latin typeface="Helvetica"/>
                <a:ea typeface="Helvetica"/>
                <a:cs typeface="Helvetica"/>
                <a:sym typeface="Helvetica"/>
              </a:defRPr>
            </a:lvl1pPr>
          </a:lstStyle>
          <a:p>
            <a:r>
              <a:rPr lang="ja-JP" altLang="en-US" dirty="0"/>
              <a:t>住民説明会用資料（投影資料）</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0525提案書結合版（ドラッグされました）.pdf" descr="0525提案書結合版（ドラッグされました）.pdf"/>
          <p:cNvPicPr>
            <a:picLocks noGrp="1" noChangeAspect="1"/>
          </p:cNvPicPr>
          <p:nvPr>
            <p:ph type="pic" idx="21"/>
          </p:nvPr>
        </p:nvPicPr>
        <p:blipFill>
          <a:blip r:embed="rId2"/>
          <a:srcRect l="8494" t="20282" r="16350" b="20282"/>
          <a:stretch>
            <a:fillRect/>
          </a:stretch>
        </p:blipFill>
        <p:spPr>
          <a:xfrm>
            <a:off x="0" y="0"/>
            <a:ext cx="24384000" cy="13716000"/>
          </a:xfrm>
          <a:prstGeom prst="rect">
            <a:avLst/>
          </a:prstGeom>
        </p:spPr>
      </p:pic>
      <p:sp>
        <p:nvSpPr>
          <p:cNvPr id="199" name="・現状日影条件はクリアしています 。…"/>
          <p:cNvSpPr/>
          <p:nvPr/>
        </p:nvSpPr>
        <p:spPr>
          <a:xfrm>
            <a:off x="429164" y="11062613"/>
            <a:ext cx="6787319" cy="1915945"/>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gn="l" defTabSz="457200">
              <a:spcBef>
                <a:spcPts val="1200"/>
              </a:spcBef>
              <a:defRPr sz="1500">
                <a:solidFill>
                  <a:srgbClr val="000000"/>
                </a:solidFill>
                <a:latin typeface="Helvetica"/>
                <a:ea typeface="Helvetica"/>
                <a:cs typeface="Helvetica"/>
                <a:sym typeface="Helvetica"/>
              </a:defRPr>
            </a:pPr>
            <a:r>
              <a:t>・現状日影条件はクリアしています </a:t>
            </a:r>
            <a:r>
              <a:rPr baseline="6666"/>
              <a:t>。</a:t>
            </a:r>
          </a:p>
          <a:p>
            <a:pPr algn="l" defTabSz="457200">
              <a:spcBef>
                <a:spcPts val="1200"/>
              </a:spcBef>
              <a:defRPr sz="1500">
                <a:solidFill>
                  <a:srgbClr val="000000"/>
                </a:solidFill>
                <a:latin typeface="Helvetica"/>
                <a:ea typeface="Helvetica"/>
                <a:cs typeface="Helvetica"/>
                <a:sym typeface="Helvetica"/>
              </a:defRPr>
            </a:pPr>
            <a:r>
              <a:t>・ 平均地盤から 4M の測定面で計算しています。</a:t>
            </a:r>
          </a:p>
          <a:p>
            <a:pPr algn="l" defTabSz="457200">
              <a:spcBef>
                <a:spcPts val="1200"/>
              </a:spcBef>
              <a:defRPr sz="1500">
                <a:solidFill>
                  <a:srgbClr val="000000"/>
                </a:solidFill>
                <a:latin typeface="Helvetica"/>
                <a:ea typeface="Helvetica"/>
                <a:cs typeface="Helvetica"/>
                <a:sym typeface="Helvetica"/>
              </a:defRPr>
            </a:pPr>
            <a:r>
              <a:t>・ 本建物は 10M を超えないため、 法令上、 日影は対象外となります。</a:t>
            </a:r>
          </a:p>
          <a:p>
            <a:pPr algn="l" defTabSz="457200">
              <a:spcBef>
                <a:spcPts val="1200"/>
              </a:spcBef>
              <a:defRPr sz="1500">
                <a:solidFill>
                  <a:srgbClr val="000000"/>
                </a:solidFill>
                <a:latin typeface="Helvetica"/>
                <a:ea typeface="Helvetica"/>
                <a:cs typeface="Helvetica"/>
                <a:sym typeface="Helvetica"/>
              </a:defRPr>
            </a:pPr>
            <a:r>
              <a:t>・ 測量によって誤差は出るため、 測量後再計算を行います。 </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231031_善行_近隣_AM8.png" descr="231031_善行_近隣_AM8.png"/>
          <p:cNvPicPr>
            <a:picLocks noGrp="1" noChangeAspect="1"/>
          </p:cNvPicPr>
          <p:nvPr>
            <p:ph type="pic" idx="21"/>
          </p:nvPr>
        </p:nvPicPr>
        <p:blipFill>
          <a:blip r:embed="rId2"/>
          <a:srcRect l="1438" r="1438"/>
          <a:stretch>
            <a:fillRect/>
          </a:stretch>
        </p:blipFill>
        <p:spPr>
          <a:xfrm>
            <a:off x="0" y="0"/>
            <a:ext cx="24384000" cy="13716000"/>
          </a:xfrm>
          <a:prstGeom prst="rect">
            <a:avLst/>
          </a:prstGeom>
        </p:spPr>
      </p:pic>
      <p:sp>
        <p:nvSpPr>
          <p:cNvPr id="202" name="AM 8:00"/>
          <p:cNvSpPr txBox="1"/>
          <p:nvPr/>
        </p:nvSpPr>
        <p:spPr>
          <a:xfrm>
            <a:off x="17191685" y="6927850"/>
            <a:ext cx="1837030" cy="508000"/>
          </a:xfrm>
          <a:prstGeom prst="rect">
            <a:avLst/>
          </a:prstGeom>
          <a:solidFill>
            <a:schemeClr val="accent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825500">
              <a:defRPr sz="3200">
                <a:solidFill>
                  <a:srgbClr val="FFFFFF"/>
                </a:solidFill>
              </a:defRPr>
            </a:lvl1pPr>
          </a:lstStyle>
          <a:p>
            <a:r>
              <a:t>AM 8:00</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231031_善行_近隣_PM12.png" descr="231031_善行_近隣_PM12.png"/>
          <p:cNvPicPr>
            <a:picLocks noGrp="1" noChangeAspect="1"/>
          </p:cNvPicPr>
          <p:nvPr>
            <p:ph type="pic" idx="21"/>
          </p:nvPr>
        </p:nvPicPr>
        <p:blipFill>
          <a:blip r:embed="rId2"/>
          <a:srcRect l="1438" r="1438"/>
          <a:stretch>
            <a:fillRect/>
          </a:stretch>
        </p:blipFill>
        <p:spPr>
          <a:xfrm>
            <a:off x="0" y="0"/>
            <a:ext cx="24384000" cy="13716000"/>
          </a:xfrm>
          <a:prstGeom prst="rect">
            <a:avLst/>
          </a:prstGeom>
        </p:spPr>
      </p:pic>
      <p:sp>
        <p:nvSpPr>
          <p:cNvPr id="205" name="AM 0:00"/>
          <p:cNvSpPr txBox="1"/>
          <p:nvPr/>
        </p:nvSpPr>
        <p:spPr>
          <a:xfrm>
            <a:off x="17208510" y="6884333"/>
            <a:ext cx="1803379" cy="595035"/>
          </a:xfrm>
          <a:prstGeom prst="rect">
            <a:avLst/>
          </a:prstGeom>
          <a:solidFill>
            <a:schemeClr val="accent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825500">
              <a:defRPr sz="3200">
                <a:solidFill>
                  <a:srgbClr val="FFFFFF"/>
                </a:solidFill>
              </a:defRPr>
            </a:lvl1pPr>
          </a:lstStyle>
          <a:p>
            <a:r>
              <a:rPr lang="en-US" dirty="0"/>
              <a:t>P</a:t>
            </a:r>
            <a:r>
              <a:rPr dirty="0"/>
              <a:t>M 0:00</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231031_善行_近隣_PM2.png" descr="231031_善行_近隣_PM2.png"/>
          <p:cNvPicPr>
            <a:picLocks noGrp="1" noChangeAspect="1"/>
          </p:cNvPicPr>
          <p:nvPr>
            <p:ph type="pic" idx="21"/>
          </p:nvPr>
        </p:nvPicPr>
        <p:blipFill>
          <a:blip r:embed="rId2"/>
          <a:srcRect l="1438" r="1438"/>
          <a:stretch>
            <a:fillRect/>
          </a:stretch>
        </p:blipFill>
        <p:spPr>
          <a:xfrm>
            <a:off x="0" y="0"/>
            <a:ext cx="24384000" cy="13716000"/>
          </a:xfrm>
          <a:prstGeom prst="rect">
            <a:avLst/>
          </a:prstGeom>
        </p:spPr>
      </p:pic>
      <p:sp>
        <p:nvSpPr>
          <p:cNvPr id="208" name="PM 2:00"/>
          <p:cNvSpPr txBox="1"/>
          <p:nvPr/>
        </p:nvSpPr>
        <p:spPr>
          <a:xfrm>
            <a:off x="17209566" y="6927850"/>
            <a:ext cx="1801268" cy="508000"/>
          </a:xfrm>
          <a:prstGeom prst="rect">
            <a:avLst/>
          </a:prstGeom>
          <a:solidFill>
            <a:schemeClr val="accent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825500">
              <a:defRPr sz="3200">
                <a:solidFill>
                  <a:srgbClr val="FFFFFF"/>
                </a:solidFill>
              </a:defRPr>
            </a:lvl1pPr>
          </a:lstStyle>
          <a:p>
            <a:r>
              <a:t>PM 2:00</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231031_善行_近隣_PM4.png" descr="231031_善行_近隣_PM4.png"/>
          <p:cNvPicPr>
            <a:picLocks noGrp="1" noChangeAspect="1"/>
          </p:cNvPicPr>
          <p:nvPr>
            <p:ph type="pic" idx="21"/>
          </p:nvPr>
        </p:nvPicPr>
        <p:blipFill>
          <a:blip r:embed="rId2"/>
          <a:srcRect l="1438" r="1438"/>
          <a:stretch>
            <a:fillRect/>
          </a:stretch>
        </p:blipFill>
        <p:spPr>
          <a:xfrm>
            <a:off x="0" y="0"/>
            <a:ext cx="24384000" cy="13716000"/>
          </a:xfrm>
          <a:prstGeom prst="rect">
            <a:avLst/>
          </a:prstGeom>
        </p:spPr>
      </p:pic>
      <p:sp>
        <p:nvSpPr>
          <p:cNvPr id="211" name="PM 4:00"/>
          <p:cNvSpPr txBox="1"/>
          <p:nvPr/>
        </p:nvSpPr>
        <p:spPr>
          <a:xfrm>
            <a:off x="17208753" y="6927850"/>
            <a:ext cx="1802893" cy="508000"/>
          </a:xfrm>
          <a:prstGeom prst="rect">
            <a:avLst/>
          </a:prstGeom>
          <a:solidFill>
            <a:schemeClr val="accent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825500">
              <a:defRPr sz="3200">
                <a:solidFill>
                  <a:srgbClr val="FFFFFF"/>
                </a:solidFill>
              </a:defRPr>
            </a:lvl1pPr>
          </a:lstStyle>
          <a:p>
            <a:r>
              <a:t>PM 4:00</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善行保育園_鳥瞰_230524_01.jpg" descr="善行保育園_鳥瞰_230524_01.jpg"/>
          <p:cNvPicPr>
            <a:picLocks noChangeAspect="1"/>
          </p:cNvPicPr>
          <p:nvPr/>
        </p:nvPicPr>
        <p:blipFill>
          <a:blip r:embed="rId2"/>
          <a:srcRect t="3209" b="3209"/>
          <a:stretch>
            <a:fillRect/>
          </a:stretch>
        </p:blipFill>
        <p:spPr>
          <a:xfrm>
            <a:off x="-1" y="0"/>
            <a:ext cx="24384002" cy="13716001"/>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配置計画及び日影検討"/>
          <p:cNvSpPr txBox="1">
            <a:spLocks noGrp="1"/>
          </p:cNvSpPr>
          <p:nvPr>
            <p:ph type="title"/>
          </p:nvPr>
        </p:nvSpPr>
        <p:spPr>
          <a:prstGeom prst="rect">
            <a:avLst/>
          </a:prstGeom>
        </p:spPr>
        <p:txBody>
          <a:bodyPr/>
          <a:lstStyle>
            <a:lvl1pPr>
              <a:defRPr sz="7500" spc="-150">
                <a:latin typeface="Helvetica"/>
                <a:ea typeface="Helvetica"/>
                <a:cs typeface="Helvetica"/>
                <a:sym typeface="Helvetica"/>
              </a:defRPr>
            </a:lvl1pPr>
          </a:lstStyle>
          <a:p>
            <a:r>
              <a:t>配置計画及び日影検討</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230901_善行_日影_06.png" descr="230901_善行_日影_06.png"/>
          <p:cNvPicPr>
            <a:picLocks noGrp="1" noChangeAspect="1"/>
          </p:cNvPicPr>
          <p:nvPr>
            <p:ph type="pic" idx="21"/>
          </p:nvPr>
        </p:nvPicPr>
        <p:blipFill>
          <a:blip r:embed="rId2"/>
          <a:srcRect t="10017" b="10017"/>
          <a:stretch>
            <a:fillRect/>
          </a:stretch>
        </p:blipFill>
        <p:spPr>
          <a:xfrm>
            <a:off x="0" y="12700"/>
            <a:ext cx="24384000" cy="13716000"/>
          </a:xfrm>
          <a:prstGeom prst="rect">
            <a:avLst/>
          </a:prstGeom>
        </p:spPr>
      </p:pic>
      <p:sp>
        <p:nvSpPr>
          <p:cNvPr id="160" name="図形"/>
          <p:cNvSpPr/>
          <p:nvPr/>
        </p:nvSpPr>
        <p:spPr>
          <a:xfrm rot="16720182">
            <a:off x="20445232" y="11565771"/>
            <a:ext cx="625467" cy="1082252"/>
          </a:xfrm>
          <a:custGeom>
            <a:avLst/>
            <a:gdLst/>
            <a:ahLst/>
            <a:cxnLst>
              <a:cxn ang="0">
                <a:pos x="wd2" y="hd2"/>
              </a:cxn>
              <a:cxn ang="5400000">
                <a:pos x="wd2" y="hd2"/>
              </a:cxn>
              <a:cxn ang="10800000">
                <a:pos x="wd2" y="hd2"/>
              </a:cxn>
              <a:cxn ang="16200000">
                <a:pos x="wd2" y="hd2"/>
              </a:cxn>
            </a:cxnLst>
            <a:rect l="0" t="0" r="r" b="b"/>
            <a:pathLst>
              <a:path w="21497" h="21548" extrusionOk="0">
                <a:moveTo>
                  <a:pt x="10696" y="0"/>
                </a:moveTo>
                <a:cubicBezTo>
                  <a:pt x="10724" y="0"/>
                  <a:pt x="10753" y="52"/>
                  <a:pt x="10775" y="155"/>
                </a:cubicBezTo>
                <a:lnTo>
                  <a:pt x="11121" y="1796"/>
                </a:lnTo>
                <a:cubicBezTo>
                  <a:pt x="15750" y="1987"/>
                  <a:pt x="19489" y="5696"/>
                  <a:pt x="19736" y="10321"/>
                </a:cubicBezTo>
                <a:lnTo>
                  <a:pt x="21342" y="10646"/>
                </a:lnTo>
                <a:cubicBezTo>
                  <a:pt x="21548" y="10688"/>
                  <a:pt x="21548" y="10758"/>
                  <a:pt x="21342" y="10801"/>
                </a:cubicBezTo>
                <a:lnTo>
                  <a:pt x="19742" y="11141"/>
                </a:lnTo>
                <a:cubicBezTo>
                  <a:pt x="19572" y="15816"/>
                  <a:pt x="15840" y="19594"/>
                  <a:pt x="11191" y="19821"/>
                </a:cubicBezTo>
                <a:lnTo>
                  <a:pt x="10876" y="21394"/>
                </a:lnTo>
                <a:cubicBezTo>
                  <a:pt x="10834" y="21600"/>
                  <a:pt x="10765" y="21600"/>
                  <a:pt x="10721" y="21394"/>
                </a:cubicBezTo>
                <a:lnTo>
                  <a:pt x="10390" y="19825"/>
                </a:lnTo>
                <a:cubicBezTo>
                  <a:pt x="5730" y="19641"/>
                  <a:pt x="1969" y="15891"/>
                  <a:pt x="1756" y="11227"/>
                </a:cubicBezTo>
                <a:lnTo>
                  <a:pt x="154" y="10902"/>
                </a:lnTo>
                <a:cubicBezTo>
                  <a:pt x="-52" y="10861"/>
                  <a:pt x="-52" y="10791"/>
                  <a:pt x="154" y="10747"/>
                </a:cubicBezTo>
                <a:lnTo>
                  <a:pt x="1756" y="10407"/>
                </a:lnTo>
                <a:cubicBezTo>
                  <a:pt x="1960" y="5770"/>
                  <a:pt x="5671" y="2031"/>
                  <a:pt x="10289" y="1798"/>
                </a:cubicBezTo>
                <a:lnTo>
                  <a:pt x="10620" y="155"/>
                </a:lnTo>
                <a:cubicBezTo>
                  <a:pt x="10641" y="52"/>
                  <a:pt x="10668" y="0"/>
                  <a:pt x="10696" y="0"/>
                </a:cubicBezTo>
                <a:close/>
                <a:moveTo>
                  <a:pt x="11368" y="2961"/>
                </a:moveTo>
                <a:lnTo>
                  <a:pt x="12412" y="7911"/>
                </a:lnTo>
                <a:lnTo>
                  <a:pt x="16141" y="5093"/>
                </a:lnTo>
                <a:cubicBezTo>
                  <a:pt x="14873" y="3891"/>
                  <a:pt x="13210" y="3106"/>
                  <a:pt x="11368" y="2961"/>
                </a:cubicBezTo>
                <a:close/>
                <a:moveTo>
                  <a:pt x="10054" y="2968"/>
                </a:moveTo>
                <a:cubicBezTo>
                  <a:pt x="8176" y="3134"/>
                  <a:pt x="6485" y="3963"/>
                  <a:pt x="5219" y="5222"/>
                </a:cubicBezTo>
                <a:lnTo>
                  <a:pt x="9033" y="8045"/>
                </a:lnTo>
                <a:lnTo>
                  <a:pt x="10054" y="2968"/>
                </a:lnTo>
                <a:close/>
                <a:moveTo>
                  <a:pt x="16401" y="5348"/>
                </a:moveTo>
                <a:lnTo>
                  <a:pt x="13642" y="9089"/>
                </a:lnTo>
                <a:lnTo>
                  <a:pt x="18569" y="10086"/>
                </a:lnTo>
                <a:cubicBezTo>
                  <a:pt x="18402" y="8254"/>
                  <a:pt x="17607" y="6602"/>
                  <a:pt x="16401" y="5348"/>
                </a:cubicBezTo>
                <a:close/>
                <a:moveTo>
                  <a:pt x="4986" y="5465"/>
                </a:moveTo>
                <a:cubicBezTo>
                  <a:pt x="3825" y="6721"/>
                  <a:pt x="3068" y="8354"/>
                  <a:pt x="2920" y="10160"/>
                </a:cubicBezTo>
                <a:lnTo>
                  <a:pt x="7748" y="9136"/>
                </a:lnTo>
                <a:lnTo>
                  <a:pt x="4986" y="5465"/>
                </a:lnTo>
                <a:close/>
                <a:moveTo>
                  <a:pt x="10812" y="9451"/>
                </a:moveTo>
                <a:cubicBezTo>
                  <a:pt x="10388" y="9431"/>
                  <a:pt x="9961" y="9615"/>
                  <a:pt x="9688" y="9981"/>
                </a:cubicBezTo>
                <a:cubicBezTo>
                  <a:pt x="9252" y="10568"/>
                  <a:pt x="9372" y="11399"/>
                  <a:pt x="9957" y="11837"/>
                </a:cubicBezTo>
                <a:cubicBezTo>
                  <a:pt x="10542" y="12274"/>
                  <a:pt x="11371" y="12154"/>
                  <a:pt x="11808" y="11567"/>
                </a:cubicBezTo>
                <a:cubicBezTo>
                  <a:pt x="12244" y="10980"/>
                  <a:pt x="12124" y="10150"/>
                  <a:pt x="11539" y="9712"/>
                </a:cubicBezTo>
                <a:cubicBezTo>
                  <a:pt x="11319" y="9548"/>
                  <a:pt x="11066" y="9463"/>
                  <a:pt x="10812" y="9451"/>
                </a:cubicBezTo>
                <a:close/>
                <a:moveTo>
                  <a:pt x="18581" y="11387"/>
                </a:moveTo>
                <a:lnTo>
                  <a:pt x="13524" y="12459"/>
                </a:lnTo>
                <a:lnTo>
                  <a:pt x="16394" y="16278"/>
                </a:lnTo>
                <a:cubicBezTo>
                  <a:pt x="17636" y="14990"/>
                  <a:pt x="18443" y="13280"/>
                  <a:pt x="18581" y="11387"/>
                </a:cubicBezTo>
                <a:close/>
                <a:moveTo>
                  <a:pt x="2922" y="11461"/>
                </a:moveTo>
                <a:cubicBezTo>
                  <a:pt x="3075" y="13322"/>
                  <a:pt x="3873" y="15001"/>
                  <a:pt x="5095" y="16271"/>
                </a:cubicBezTo>
                <a:lnTo>
                  <a:pt x="7900" y="12468"/>
                </a:lnTo>
                <a:lnTo>
                  <a:pt x="2922" y="11461"/>
                </a:lnTo>
                <a:close/>
                <a:moveTo>
                  <a:pt x="9097" y="13700"/>
                </a:moveTo>
                <a:lnTo>
                  <a:pt x="5355" y="16527"/>
                </a:lnTo>
                <a:cubicBezTo>
                  <a:pt x="6626" y="17732"/>
                  <a:pt x="8295" y="18518"/>
                  <a:pt x="10143" y="18660"/>
                </a:cubicBezTo>
                <a:lnTo>
                  <a:pt x="9097" y="13700"/>
                </a:lnTo>
                <a:close/>
                <a:moveTo>
                  <a:pt x="12402" y="13803"/>
                </a:moveTo>
                <a:lnTo>
                  <a:pt x="11426" y="18653"/>
                </a:lnTo>
                <a:cubicBezTo>
                  <a:pt x="13232" y="18497"/>
                  <a:pt x="14865" y="17728"/>
                  <a:pt x="16116" y="16554"/>
                </a:cubicBezTo>
                <a:lnTo>
                  <a:pt x="12402" y="13803"/>
                </a:lnTo>
                <a:close/>
              </a:path>
            </a:pathLst>
          </a:custGeom>
          <a:solidFill>
            <a:srgbClr val="FF7E79"/>
          </a:solidFill>
          <a:ln w="12700">
            <a:miter lim="400000"/>
          </a:ln>
        </p:spPr>
        <p:txBody>
          <a:bodyPr lIns="50800" tIns="50800" rIns="50800" bIns="50800" anchor="ctr"/>
          <a:lstStyle/>
          <a:p>
            <a:pPr defTabSz="825500">
              <a:defRPr sz="3200">
                <a:solidFill>
                  <a:srgbClr val="FFFFFF"/>
                </a:solidFill>
              </a:defRPr>
            </a:pPr>
            <a:endParaRPr/>
          </a:p>
        </p:txBody>
      </p:sp>
      <p:sp>
        <p:nvSpPr>
          <p:cNvPr id="161" name="N"/>
          <p:cNvSpPr txBox="1"/>
          <p:nvPr/>
        </p:nvSpPr>
        <p:spPr>
          <a:xfrm>
            <a:off x="21273847" y="11957843"/>
            <a:ext cx="368201" cy="52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rgbClr val="FF7E79"/>
                </a:solidFill>
                <a:latin typeface="Arial Black"/>
                <a:ea typeface="Arial Black"/>
                <a:cs typeface="Arial Black"/>
                <a:sym typeface="Arial Black"/>
              </a:defRPr>
            </a:lvl1pPr>
          </a:lstStyle>
          <a:p>
            <a:r>
              <a:t>N</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230901_善行_日影_05.png" descr="230901_善行_日影_05.png"/>
          <p:cNvPicPr>
            <a:picLocks noGrp="1" noChangeAspect="1"/>
          </p:cNvPicPr>
          <p:nvPr>
            <p:ph type="pic" idx="21"/>
          </p:nvPr>
        </p:nvPicPr>
        <p:blipFill>
          <a:blip r:embed="rId2"/>
          <a:srcRect t="10017" b="10017"/>
          <a:stretch>
            <a:fillRect/>
          </a:stretch>
        </p:blipFill>
        <p:spPr>
          <a:xfrm>
            <a:off x="0" y="12700"/>
            <a:ext cx="24384000" cy="13716000"/>
          </a:xfrm>
          <a:prstGeom prst="rect">
            <a:avLst/>
          </a:prstGeom>
        </p:spPr>
      </p:pic>
      <p:sp>
        <p:nvSpPr>
          <p:cNvPr id="164" name="線"/>
          <p:cNvSpPr/>
          <p:nvPr/>
        </p:nvSpPr>
        <p:spPr>
          <a:xfrm>
            <a:off x="16531241" y="6462668"/>
            <a:ext cx="1" cy="311126"/>
          </a:xfrm>
          <a:prstGeom prst="line">
            <a:avLst/>
          </a:prstGeom>
          <a:ln w="25400">
            <a:solidFill>
              <a:srgbClr val="FF2600"/>
            </a:solidFill>
            <a:miter lim="400000"/>
            <a:headEnd type="triangle"/>
            <a:tailEnd type="triangle"/>
          </a:ln>
        </p:spPr>
        <p:txBody>
          <a:bodyPr lIns="50800" tIns="50800" rIns="50800" bIns="50800" anchor="ctr"/>
          <a:lstStyle/>
          <a:p>
            <a:endParaRPr/>
          </a:p>
        </p:txBody>
      </p:sp>
      <p:sp>
        <p:nvSpPr>
          <p:cNvPr id="165" name="2M"/>
          <p:cNvSpPr txBox="1"/>
          <p:nvPr/>
        </p:nvSpPr>
        <p:spPr>
          <a:xfrm>
            <a:off x="16696600" y="6415031"/>
            <a:ext cx="602591" cy="40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rgbClr val="FF2600"/>
                </a:solidFill>
              </a:defRPr>
            </a:lvl1pPr>
          </a:lstStyle>
          <a:p>
            <a:r>
              <a:t>2M</a:t>
            </a:r>
          </a:p>
        </p:txBody>
      </p:sp>
      <p:sp>
        <p:nvSpPr>
          <p:cNvPr id="166" name="本計画敷地の隣地との高低差は北側で最大2Mあります。"/>
          <p:cNvSpPr txBox="1"/>
          <p:nvPr/>
        </p:nvSpPr>
        <p:spPr>
          <a:xfrm>
            <a:off x="8248345" y="12899960"/>
            <a:ext cx="7887310" cy="40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本計画敷地の隣地との高低差は北側で最大2Mあります。</a:t>
            </a:r>
          </a:p>
        </p:txBody>
      </p:sp>
      <p:sp>
        <p:nvSpPr>
          <p:cNvPr id="167" name="図形"/>
          <p:cNvSpPr/>
          <p:nvPr/>
        </p:nvSpPr>
        <p:spPr>
          <a:xfrm rot="16720182">
            <a:off x="20445232" y="11565771"/>
            <a:ext cx="625467" cy="1082252"/>
          </a:xfrm>
          <a:custGeom>
            <a:avLst/>
            <a:gdLst/>
            <a:ahLst/>
            <a:cxnLst>
              <a:cxn ang="0">
                <a:pos x="wd2" y="hd2"/>
              </a:cxn>
              <a:cxn ang="5400000">
                <a:pos x="wd2" y="hd2"/>
              </a:cxn>
              <a:cxn ang="10800000">
                <a:pos x="wd2" y="hd2"/>
              </a:cxn>
              <a:cxn ang="16200000">
                <a:pos x="wd2" y="hd2"/>
              </a:cxn>
            </a:cxnLst>
            <a:rect l="0" t="0" r="r" b="b"/>
            <a:pathLst>
              <a:path w="21497" h="21548" extrusionOk="0">
                <a:moveTo>
                  <a:pt x="10696" y="0"/>
                </a:moveTo>
                <a:cubicBezTo>
                  <a:pt x="10724" y="0"/>
                  <a:pt x="10753" y="52"/>
                  <a:pt x="10775" y="155"/>
                </a:cubicBezTo>
                <a:lnTo>
                  <a:pt x="11121" y="1796"/>
                </a:lnTo>
                <a:cubicBezTo>
                  <a:pt x="15750" y="1987"/>
                  <a:pt x="19489" y="5696"/>
                  <a:pt x="19736" y="10321"/>
                </a:cubicBezTo>
                <a:lnTo>
                  <a:pt x="21342" y="10646"/>
                </a:lnTo>
                <a:cubicBezTo>
                  <a:pt x="21548" y="10688"/>
                  <a:pt x="21548" y="10758"/>
                  <a:pt x="21342" y="10801"/>
                </a:cubicBezTo>
                <a:lnTo>
                  <a:pt x="19742" y="11141"/>
                </a:lnTo>
                <a:cubicBezTo>
                  <a:pt x="19572" y="15816"/>
                  <a:pt x="15840" y="19594"/>
                  <a:pt x="11191" y="19821"/>
                </a:cubicBezTo>
                <a:lnTo>
                  <a:pt x="10876" y="21394"/>
                </a:lnTo>
                <a:cubicBezTo>
                  <a:pt x="10834" y="21600"/>
                  <a:pt x="10765" y="21600"/>
                  <a:pt x="10721" y="21394"/>
                </a:cubicBezTo>
                <a:lnTo>
                  <a:pt x="10390" y="19825"/>
                </a:lnTo>
                <a:cubicBezTo>
                  <a:pt x="5730" y="19641"/>
                  <a:pt x="1969" y="15891"/>
                  <a:pt x="1756" y="11227"/>
                </a:cubicBezTo>
                <a:lnTo>
                  <a:pt x="154" y="10902"/>
                </a:lnTo>
                <a:cubicBezTo>
                  <a:pt x="-52" y="10861"/>
                  <a:pt x="-52" y="10791"/>
                  <a:pt x="154" y="10747"/>
                </a:cubicBezTo>
                <a:lnTo>
                  <a:pt x="1756" y="10407"/>
                </a:lnTo>
                <a:cubicBezTo>
                  <a:pt x="1960" y="5770"/>
                  <a:pt x="5671" y="2031"/>
                  <a:pt x="10289" y="1798"/>
                </a:cubicBezTo>
                <a:lnTo>
                  <a:pt x="10620" y="155"/>
                </a:lnTo>
                <a:cubicBezTo>
                  <a:pt x="10641" y="52"/>
                  <a:pt x="10668" y="0"/>
                  <a:pt x="10696" y="0"/>
                </a:cubicBezTo>
                <a:close/>
                <a:moveTo>
                  <a:pt x="11368" y="2961"/>
                </a:moveTo>
                <a:lnTo>
                  <a:pt x="12412" y="7911"/>
                </a:lnTo>
                <a:lnTo>
                  <a:pt x="16141" y="5093"/>
                </a:lnTo>
                <a:cubicBezTo>
                  <a:pt x="14873" y="3891"/>
                  <a:pt x="13210" y="3106"/>
                  <a:pt x="11368" y="2961"/>
                </a:cubicBezTo>
                <a:close/>
                <a:moveTo>
                  <a:pt x="10054" y="2968"/>
                </a:moveTo>
                <a:cubicBezTo>
                  <a:pt x="8176" y="3134"/>
                  <a:pt x="6485" y="3963"/>
                  <a:pt x="5219" y="5222"/>
                </a:cubicBezTo>
                <a:lnTo>
                  <a:pt x="9033" y="8045"/>
                </a:lnTo>
                <a:lnTo>
                  <a:pt x="10054" y="2968"/>
                </a:lnTo>
                <a:close/>
                <a:moveTo>
                  <a:pt x="16401" y="5348"/>
                </a:moveTo>
                <a:lnTo>
                  <a:pt x="13642" y="9089"/>
                </a:lnTo>
                <a:lnTo>
                  <a:pt x="18569" y="10086"/>
                </a:lnTo>
                <a:cubicBezTo>
                  <a:pt x="18402" y="8254"/>
                  <a:pt x="17607" y="6602"/>
                  <a:pt x="16401" y="5348"/>
                </a:cubicBezTo>
                <a:close/>
                <a:moveTo>
                  <a:pt x="4986" y="5465"/>
                </a:moveTo>
                <a:cubicBezTo>
                  <a:pt x="3825" y="6721"/>
                  <a:pt x="3068" y="8354"/>
                  <a:pt x="2920" y="10160"/>
                </a:cubicBezTo>
                <a:lnTo>
                  <a:pt x="7748" y="9136"/>
                </a:lnTo>
                <a:lnTo>
                  <a:pt x="4986" y="5465"/>
                </a:lnTo>
                <a:close/>
                <a:moveTo>
                  <a:pt x="10812" y="9451"/>
                </a:moveTo>
                <a:cubicBezTo>
                  <a:pt x="10388" y="9431"/>
                  <a:pt x="9961" y="9615"/>
                  <a:pt x="9688" y="9981"/>
                </a:cubicBezTo>
                <a:cubicBezTo>
                  <a:pt x="9252" y="10568"/>
                  <a:pt x="9372" y="11399"/>
                  <a:pt x="9957" y="11837"/>
                </a:cubicBezTo>
                <a:cubicBezTo>
                  <a:pt x="10542" y="12274"/>
                  <a:pt x="11371" y="12154"/>
                  <a:pt x="11808" y="11567"/>
                </a:cubicBezTo>
                <a:cubicBezTo>
                  <a:pt x="12244" y="10980"/>
                  <a:pt x="12124" y="10150"/>
                  <a:pt x="11539" y="9712"/>
                </a:cubicBezTo>
                <a:cubicBezTo>
                  <a:pt x="11319" y="9548"/>
                  <a:pt x="11066" y="9463"/>
                  <a:pt x="10812" y="9451"/>
                </a:cubicBezTo>
                <a:close/>
                <a:moveTo>
                  <a:pt x="18581" y="11387"/>
                </a:moveTo>
                <a:lnTo>
                  <a:pt x="13524" y="12459"/>
                </a:lnTo>
                <a:lnTo>
                  <a:pt x="16394" y="16278"/>
                </a:lnTo>
                <a:cubicBezTo>
                  <a:pt x="17636" y="14990"/>
                  <a:pt x="18443" y="13280"/>
                  <a:pt x="18581" y="11387"/>
                </a:cubicBezTo>
                <a:close/>
                <a:moveTo>
                  <a:pt x="2922" y="11461"/>
                </a:moveTo>
                <a:cubicBezTo>
                  <a:pt x="3075" y="13322"/>
                  <a:pt x="3873" y="15001"/>
                  <a:pt x="5095" y="16271"/>
                </a:cubicBezTo>
                <a:lnTo>
                  <a:pt x="7900" y="12468"/>
                </a:lnTo>
                <a:lnTo>
                  <a:pt x="2922" y="11461"/>
                </a:lnTo>
                <a:close/>
                <a:moveTo>
                  <a:pt x="9097" y="13700"/>
                </a:moveTo>
                <a:lnTo>
                  <a:pt x="5355" y="16527"/>
                </a:lnTo>
                <a:cubicBezTo>
                  <a:pt x="6626" y="17732"/>
                  <a:pt x="8295" y="18518"/>
                  <a:pt x="10143" y="18660"/>
                </a:cubicBezTo>
                <a:lnTo>
                  <a:pt x="9097" y="13700"/>
                </a:lnTo>
                <a:close/>
                <a:moveTo>
                  <a:pt x="12402" y="13803"/>
                </a:moveTo>
                <a:lnTo>
                  <a:pt x="11426" y="18653"/>
                </a:lnTo>
                <a:cubicBezTo>
                  <a:pt x="13232" y="18497"/>
                  <a:pt x="14865" y="17728"/>
                  <a:pt x="16116" y="16554"/>
                </a:cubicBezTo>
                <a:lnTo>
                  <a:pt x="12402" y="13803"/>
                </a:lnTo>
                <a:close/>
              </a:path>
            </a:pathLst>
          </a:custGeom>
          <a:solidFill>
            <a:srgbClr val="FF7E79"/>
          </a:solidFill>
          <a:ln w="12700">
            <a:miter lim="400000"/>
          </a:ln>
        </p:spPr>
        <p:txBody>
          <a:bodyPr lIns="50800" tIns="50800" rIns="50800" bIns="50800" anchor="ctr"/>
          <a:lstStyle/>
          <a:p>
            <a:pPr defTabSz="825500">
              <a:defRPr sz="3200">
                <a:solidFill>
                  <a:srgbClr val="FFFFFF"/>
                </a:solidFill>
              </a:defRPr>
            </a:pPr>
            <a:endParaRPr/>
          </a:p>
        </p:txBody>
      </p:sp>
      <p:sp>
        <p:nvSpPr>
          <p:cNvPr id="168" name="N"/>
          <p:cNvSpPr txBox="1"/>
          <p:nvPr/>
        </p:nvSpPr>
        <p:spPr>
          <a:xfrm>
            <a:off x="21273847" y="11957843"/>
            <a:ext cx="368201" cy="52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rgbClr val="FF7E79"/>
                </a:solidFill>
                <a:latin typeface="Arial Black"/>
                <a:ea typeface="Arial Black"/>
                <a:cs typeface="Arial Black"/>
                <a:sym typeface="Arial Black"/>
              </a:defRPr>
            </a:lvl1pPr>
          </a:lstStyle>
          <a:p>
            <a:r>
              <a:t>N</a:t>
            </a:r>
          </a:p>
        </p:txBody>
      </p:sp>
    </p:spTree>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xmlns:m="http://schemas.openxmlformats.org/officeDocument/2006/math" xmlns:a14="http://schemas.microsoft.com/office/drawing/2010/main">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230901_善行_日影_04.png" descr="230901_善行_日影_04.png"/>
          <p:cNvPicPr>
            <a:picLocks noGrp="1" noChangeAspect="1"/>
          </p:cNvPicPr>
          <p:nvPr>
            <p:ph type="pic" idx="21"/>
          </p:nvPr>
        </p:nvPicPr>
        <p:blipFill>
          <a:blip r:embed="rId2"/>
          <a:srcRect t="9993" b="9993"/>
          <a:stretch>
            <a:fillRect/>
          </a:stretch>
        </p:blipFill>
        <p:spPr>
          <a:xfrm>
            <a:off x="0" y="0"/>
            <a:ext cx="24384000" cy="13716000"/>
          </a:xfrm>
          <a:prstGeom prst="rect">
            <a:avLst/>
          </a:prstGeom>
        </p:spPr>
      </p:pic>
      <p:sp>
        <p:nvSpPr>
          <p:cNvPr id="171" name="7.65M"/>
          <p:cNvSpPr txBox="1"/>
          <p:nvPr/>
        </p:nvSpPr>
        <p:spPr>
          <a:xfrm>
            <a:off x="6531601" y="7400449"/>
            <a:ext cx="1076250"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rgbClr val="FF2600"/>
                </a:solidFill>
              </a:defRPr>
            </a:lvl1pPr>
          </a:lstStyle>
          <a:p>
            <a:r>
              <a:t>7.65M</a:t>
            </a:r>
          </a:p>
        </p:txBody>
      </p:sp>
      <p:sp>
        <p:nvSpPr>
          <p:cNvPr id="172" name="線"/>
          <p:cNvSpPr/>
          <p:nvPr/>
        </p:nvSpPr>
        <p:spPr>
          <a:xfrm>
            <a:off x="7819041" y="7151170"/>
            <a:ext cx="1" cy="904959"/>
          </a:xfrm>
          <a:prstGeom prst="line">
            <a:avLst/>
          </a:prstGeom>
          <a:ln w="25400">
            <a:solidFill>
              <a:srgbClr val="FF2600"/>
            </a:solidFill>
            <a:miter lim="400000"/>
            <a:headEnd type="triangle"/>
            <a:tailEnd type="triangle"/>
          </a:ln>
        </p:spPr>
        <p:txBody>
          <a:bodyPr lIns="50800" tIns="50800" rIns="50800" bIns="50800" anchor="ctr"/>
          <a:lstStyle/>
          <a:p>
            <a:endParaRPr/>
          </a:p>
        </p:txBody>
      </p:sp>
      <p:sp>
        <p:nvSpPr>
          <p:cNvPr id="173" name="線"/>
          <p:cNvSpPr/>
          <p:nvPr/>
        </p:nvSpPr>
        <p:spPr>
          <a:xfrm>
            <a:off x="16345123" y="6583645"/>
            <a:ext cx="1" cy="311126"/>
          </a:xfrm>
          <a:prstGeom prst="line">
            <a:avLst/>
          </a:prstGeom>
          <a:ln w="25400">
            <a:solidFill>
              <a:srgbClr val="FF2600"/>
            </a:solidFill>
            <a:miter lim="400000"/>
            <a:headEnd type="triangle"/>
            <a:tailEnd type="triangle"/>
          </a:ln>
        </p:spPr>
        <p:txBody>
          <a:bodyPr lIns="50800" tIns="50800" rIns="50800" bIns="50800" anchor="ctr"/>
          <a:lstStyle/>
          <a:p>
            <a:endParaRPr/>
          </a:p>
        </p:txBody>
      </p:sp>
      <p:sp>
        <p:nvSpPr>
          <p:cNvPr id="174" name="2M"/>
          <p:cNvSpPr txBox="1"/>
          <p:nvPr/>
        </p:nvSpPr>
        <p:spPr>
          <a:xfrm>
            <a:off x="16510482" y="6536008"/>
            <a:ext cx="602590" cy="40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rgbClr val="FF2600"/>
                </a:solidFill>
              </a:defRPr>
            </a:lvl1pPr>
          </a:lstStyle>
          <a:p>
            <a:r>
              <a:t>2M</a:t>
            </a:r>
          </a:p>
        </p:txBody>
      </p:sp>
      <p:sp>
        <p:nvSpPr>
          <p:cNvPr id="175" name="本敷地に鉄骨造2階建、高さ7.65Mの建物を計画します。"/>
          <p:cNvSpPr txBox="1"/>
          <p:nvPr/>
        </p:nvSpPr>
        <p:spPr>
          <a:xfrm>
            <a:off x="8216188" y="12899960"/>
            <a:ext cx="7951624" cy="40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本敷地に鉄骨造2階建、高さ7.65Mの建物を計画します。</a:t>
            </a:r>
          </a:p>
        </p:txBody>
      </p:sp>
      <p:sp>
        <p:nvSpPr>
          <p:cNvPr id="176" name="図形"/>
          <p:cNvSpPr/>
          <p:nvPr/>
        </p:nvSpPr>
        <p:spPr>
          <a:xfrm rot="16720182">
            <a:off x="20445232" y="11565771"/>
            <a:ext cx="625467" cy="1082252"/>
          </a:xfrm>
          <a:custGeom>
            <a:avLst/>
            <a:gdLst/>
            <a:ahLst/>
            <a:cxnLst>
              <a:cxn ang="0">
                <a:pos x="wd2" y="hd2"/>
              </a:cxn>
              <a:cxn ang="5400000">
                <a:pos x="wd2" y="hd2"/>
              </a:cxn>
              <a:cxn ang="10800000">
                <a:pos x="wd2" y="hd2"/>
              </a:cxn>
              <a:cxn ang="16200000">
                <a:pos x="wd2" y="hd2"/>
              </a:cxn>
            </a:cxnLst>
            <a:rect l="0" t="0" r="r" b="b"/>
            <a:pathLst>
              <a:path w="21497" h="21548" extrusionOk="0">
                <a:moveTo>
                  <a:pt x="10696" y="0"/>
                </a:moveTo>
                <a:cubicBezTo>
                  <a:pt x="10724" y="0"/>
                  <a:pt x="10753" y="52"/>
                  <a:pt x="10775" y="155"/>
                </a:cubicBezTo>
                <a:lnTo>
                  <a:pt x="11121" y="1796"/>
                </a:lnTo>
                <a:cubicBezTo>
                  <a:pt x="15750" y="1987"/>
                  <a:pt x="19489" y="5696"/>
                  <a:pt x="19736" y="10321"/>
                </a:cubicBezTo>
                <a:lnTo>
                  <a:pt x="21342" y="10646"/>
                </a:lnTo>
                <a:cubicBezTo>
                  <a:pt x="21548" y="10688"/>
                  <a:pt x="21548" y="10758"/>
                  <a:pt x="21342" y="10801"/>
                </a:cubicBezTo>
                <a:lnTo>
                  <a:pt x="19742" y="11141"/>
                </a:lnTo>
                <a:cubicBezTo>
                  <a:pt x="19572" y="15816"/>
                  <a:pt x="15840" y="19594"/>
                  <a:pt x="11191" y="19821"/>
                </a:cubicBezTo>
                <a:lnTo>
                  <a:pt x="10876" y="21394"/>
                </a:lnTo>
                <a:cubicBezTo>
                  <a:pt x="10834" y="21600"/>
                  <a:pt x="10765" y="21600"/>
                  <a:pt x="10721" y="21394"/>
                </a:cubicBezTo>
                <a:lnTo>
                  <a:pt x="10390" y="19825"/>
                </a:lnTo>
                <a:cubicBezTo>
                  <a:pt x="5730" y="19641"/>
                  <a:pt x="1969" y="15891"/>
                  <a:pt x="1756" y="11227"/>
                </a:cubicBezTo>
                <a:lnTo>
                  <a:pt x="154" y="10902"/>
                </a:lnTo>
                <a:cubicBezTo>
                  <a:pt x="-52" y="10861"/>
                  <a:pt x="-52" y="10791"/>
                  <a:pt x="154" y="10747"/>
                </a:cubicBezTo>
                <a:lnTo>
                  <a:pt x="1756" y="10407"/>
                </a:lnTo>
                <a:cubicBezTo>
                  <a:pt x="1960" y="5770"/>
                  <a:pt x="5671" y="2031"/>
                  <a:pt x="10289" y="1798"/>
                </a:cubicBezTo>
                <a:lnTo>
                  <a:pt x="10620" y="155"/>
                </a:lnTo>
                <a:cubicBezTo>
                  <a:pt x="10641" y="52"/>
                  <a:pt x="10668" y="0"/>
                  <a:pt x="10696" y="0"/>
                </a:cubicBezTo>
                <a:close/>
                <a:moveTo>
                  <a:pt x="11368" y="2961"/>
                </a:moveTo>
                <a:lnTo>
                  <a:pt x="12412" y="7911"/>
                </a:lnTo>
                <a:lnTo>
                  <a:pt x="16141" y="5093"/>
                </a:lnTo>
                <a:cubicBezTo>
                  <a:pt x="14873" y="3891"/>
                  <a:pt x="13210" y="3106"/>
                  <a:pt x="11368" y="2961"/>
                </a:cubicBezTo>
                <a:close/>
                <a:moveTo>
                  <a:pt x="10054" y="2968"/>
                </a:moveTo>
                <a:cubicBezTo>
                  <a:pt x="8176" y="3134"/>
                  <a:pt x="6485" y="3963"/>
                  <a:pt x="5219" y="5222"/>
                </a:cubicBezTo>
                <a:lnTo>
                  <a:pt x="9033" y="8045"/>
                </a:lnTo>
                <a:lnTo>
                  <a:pt x="10054" y="2968"/>
                </a:lnTo>
                <a:close/>
                <a:moveTo>
                  <a:pt x="16401" y="5348"/>
                </a:moveTo>
                <a:lnTo>
                  <a:pt x="13642" y="9089"/>
                </a:lnTo>
                <a:lnTo>
                  <a:pt x="18569" y="10086"/>
                </a:lnTo>
                <a:cubicBezTo>
                  <a:pt x="18402" y="8254"/>
                  <a:pt x="17607" y="6602"/>
                  <a:pt x="16401" y="5348"/>
                </a:cubicBezTo>
                <a:close/>
                <a:moveTo>
                  <a:pt x="4986" y="5465"/>
                </a:moveTo>
                <a:cubicBezTo>
                  <a:pt x="3825" y="6721"/>
                  <a:pt x="3068" y="8354"/>
                  <a:pt x="2920" y="10160"/>
                </a:cubicBezTo>
                <a:lnTo>
                  <a:pt x="7748" y="9136"/>
                </a:lnTo>
                <a:lnTo>
                  <a:pt x="4986" y="5465"/>
                </a:lnTo>
                <a:close/>
                <a:moveTo>
                  <a:pt x="10812" y="9451"/>
                </a:moveTo>
                <a:cubicBezTo>
                  <a:pt x="10388" y="9431"/>
                  <a:pt x="9961" y="9615"/>
                  <a:pt x="9688" y="9981"/>
                </a:cubicBezTo>
                <a:cubicBezTo>
                  <a:pt x="9252" y="10568"/>
                  <a:pt x="9372" y="11399"/>
                  <a:pt x="9957" y="11837"/>
                </a:cubicBezTo>
                <a:cubicBezTo>
                  <a:pt x="10542" y="12274"/>
                  <a:pt x="11371" y="12154"/>
                  <a:pt x="11808" y="11567"/>
                </a:cubicBezTo>
                <a:cubicBezTo>
                  <a:pt x="12244" y="10980"/>
                  <a:pt x="12124" y="10150"/>
                  <a:pt x="11539" y="9712"/>
                </a:cubicBezTo>
                <a:cubicBezTo>
                  <a:pt x="11319" y="9548"/>
                  <a:pt x="11066" y="9463"/>
                  <a:pt x="10812" y="9451"/>
                </a:cubicBezTo>
                <a:close/>
                <a:moveTo>
                  <a:pt x="18581" y="11387"/>
                </a:moveTo>
                <a:lnTo>
                  <a:pt x="13524" y="12459"/>
                </a:lnTo>
                <a:lnTo>
                  <a:pt x="16394" y="16278"/>
                </a:lnTo>
                <a:cubicBezTo>
                  <a:pt x="17636" y="14990"/>
                  <a:pt x="18443" y="13280"/>
                  <a:pt x="18581" y="11387"/>
                </a:cubicBezTo>
                <a:close/>
                <a:moveTo>
                  <a:pt x="2922" y="11461"/>
                </a:moveTo>
                <a:cubicBezTo>
                  <a:pt x="3075" y="13322"/>
                  <a:pt x="3873" y="15001"/>
                  <a:pt x="5095" y="16271"/>
                </a:cubicBezTo>
                <a:lnTo>
                  <a:pt x="7900" y="12468"/>
                </a:lnTo>
                <a:lnTo>
                  <a:pt x="2922" y="11461"/>
                </a:lnTo>
                <a:close/>
                <a:moveTo>
                  <a:pt x="9097" y="13700"/>
                </a:moveTo>
                <a:lnTo>
                  <a:pt x="5355" y="16527"/>
                </a:lnTo>
                <a:cubicBezTo>
                  <a:pt x="6626" y="17732"/>
                  <a:pt x="8295" y="18518"/>
                  <a:pt x="10143" y="18660"/>
                </a:cubicBezTo>
                <a:lnTo>
                  <a:pt x="9097" y="13700"/>
                </a:lnTo>
                <a:close/>
                <a:moveTo>
                  <a:pt x="12402" y="13803"/>
                </a:moveTo>
                <a:lnTo>
                  <a:pt x="11426" y="18653"/>
                </a:lnTo>
                <a:cubicBezTo>
                  <a:pt x="13232" y="18497"/>
                  <a:pt x="14865" y="17728"/>
                  <a:pt x="16116" y="16554"/>
                </a:cubicBezTo>
                <a:lnTo>
                  <a:pt x="12402" y="13803"/>
                </a:lnTo>
                <a:close/>
              </a:path>
            </a:pathLst>
          </a:custGeom>
          <a:solidFill>
            <a:srgbClr val="FF7E79"/>
          </a:solidFill>
          <a:ln w="12700">
            <a:miter lim="400000"/>
          </a:ln>
        </p:spPr>
        <p:txBody>
          <a:bodyPr lIns="50800" tIns="50800" rIns="50800" bIns="50800" anchor="ctr"/>
          <a:lstStyle/>
          <a:p>
            <a:pPr defTabSz="825500">
              <a:defRPr sz="3200">
                <a:solidFill>
                  <a:srgbClr val="FFFFFF"/>
                </a:solidFill>
              </a:defRPr>
            </a:pPr>
            <a:endParaRPr/>
          </a:p>
        </p:txBody>
      </p:sp>
      <p:sp>
        <p:nvSpPr>
          <p:cNvPr id="177" name="N"/>
          <p:cNvSpPr txBox="1"/>
          <p:nvPr/>
        </p:nvSpPr>
        <p:spPr>
          <a:xfrm>
            <a:off x="21273847" y="11957843"/>
            <a:ext cx="368201" cy="52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rgbClr val="FF7E79"/>
                </a:solidFill>
                <a:latin typeface="Arial Black"/>
                <a:ea typeface="Arial Black"/>
                <a:cs typeface="Arial Black"/>
                <a:sym typeface="Arial Black"/>
              </a:defRPr>
            </a:lvl1pPr>
          </a:lstStyle>
          <a:p>
            <a:r>
              <a:t>N</a:t>
            </a:r>
          </a:p>
        </p:txBody>
      </p:sp>
    </p:spTree>
  </p:cSld>
  <p:clrMapOvr>
    <a:masterClrMapping/>
  </p:clrMapOvr>
  <mc:AlternateContent xmlns:mc="http://schemas.openxmlformats.org/markup-compatibility/2006" xmlns:p14="http://schemas.microsoft.com/office/powerpoint/2010/main">
    <mc:Choice Requires="p14">
      <p:transition spd="slow" p14:dur="2000">
        <p:wipe dir="u"/>
      </p:transition>
    </mc:Choice>
    <mc:Fallback xmlns="" xmlns:m="http://schemas.openxmlformats.org/officeDocument/2006/math" xmlns:a14="http://schemas.microsoft.com/office/drawing/2010/main">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230901_善行_日影_03.png" descr="230901_善行_日影_03.png"/>
          <p:cNvPicPr>
            <a:picLocks noGrp="1" noChangeAspect="1"/>
          </p:cNvPicPr>
          <p:nvPr>
            <p:ph type="pic" idx="21"/>
          </p:nvPr>
        </p:nvPicPr>
        <p:blipFill>
          <a:blip r:embed="rId2"/>
          <a:srcRect t="9993" b="9993"/>
          <a:stretch>
            <a:fillRect/>
          </a:stretch>
        </p:blipFill>
        <p:spPr>
          <a:xfrm>
            <a:off x="0" y="12700"/>
            <a:ext cx="24384000" cy="13716000"/>
          </a:xfrm>
          <a:prstGeom prst="rect">
            <a:avLst/>
          </a:prstGeom>
        </p:spPr>
      </p:pic>
      <p:sp>
        <p:nvSpPr>
          <p:cNvPr id="180" name="北側をセットバックする事で圧迫感と影を落とす範囲を軽減します。また、建物の中心に園庭を配置し、砂埃などを最小限に抑えるよう周囲に配慮した計画としました。"/>
          <p:cNvSpPr txBox="1"/>
          <p:nvPr/>
        </p:nvSpPr>
        <p:spPr>
          <a:xfrm>
            <a:off x="572262" y="12899960"/>
            <a:ext cx="23239477" cy="40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北側をセットバックする事で圧迫感と影を落とす範囲を軽減します。また、建物の中心に園庭を配置し、砂埃などを最小限に抑えるよう周囲に配慮した計画としました。</a:t>
            </a:r>
          </a:p>
        </p:txBody>
      </p:sp>
      <p:sp>
        <p:nvSpPr>
          <p:cNvPr id="181" name="図形"/>
          <p:cNvSpPr/>
          <p:nvPr/>
        </p:nvSpPr>
        <p:spPr>
          <a:xfrm rot="16720182">
            <a:off x="20445232" y="11565771"/>
            <a:ext cx="625467" cy="1082252"/>
          </a:xfrm>
          <a:custGeom>
            <a:avLst/>
            <a:gdLst/>
            <a:ahLst/>
            <a:cxnLst>
              <a:cxn ang="0">
                <a:pos x="wd2" y="hd2"/>
              </a:cxn>
              <a:cxn ang="5400000">
                <a:pos x="wd2" y="hd2"/>
              </a:cxn>
              <a:cxn ang="10800000">
                <a:pos x="wd2" y="hd2"/>
              </a:cxn>
              <a:cxn ang="16200000">
                <a:pos x="wd2" y="hd2"/>
              </a:cxn>
            </a:cxnLst>
            <a:rect l="0" t="0" r="r" b="b"/>
            <a:pathLst>
              <a:path w="21497" h="21548" extrusionOk="0">
                <a:moveTo>
                  <a:pt x="10696" y="0"/>
                </a:moveTo>
                <a:cubicBezTo>
                  <a:pt x="10724" y="0"/>
                  <a:pt x="10753" y="52"/>
                  <a:pt x="10775" y="155"/>
                </a:cubicBezTo>
                <a:lnTo>
                  <a:pt x="11121" y="1796"/>
                </a:lnTo>
                <a:cubicBezTo>
                  <a:pt x="15750" y="1987"/>
                  <a:pt x="19489" y="5696"/>
                  <a:pt x="19736" y="10321"/>
                </a:cubicBezTo>
                <a:lnTo>
                  <a:pt x="21342" y="10646"/>
                </a:lnTo>
                <a:cubicBezTo>
                  <a:pt x="21548" y="10688"/>
                  <a:pt x="21548" y="10758"/>
                  <a:pt x="21342" y="10801"/>
                </a:cubicBezTo>
                <a:lnTo>
                  <a:pt x="19742" y="11141"/>
                </a:lnTo>
                <a:cubicBezTo>
                  <a:pt x="19572" y="15816"/>
                  <a:pt x="15840" y="19594"/>
                  <a:pt x="11191" y="19821"/>
                </a:cubicBezTo>
                <a:lnTo>
                  <a:pt x="10876" y="21394"/>
                </a:lnTo>
                <a:cubicBezTo>
                  <a:pt x="10834" y="21600"/>
                  <a:pt x="10765" y="21600"/>
                  <a:pt x="10721" y="21394"/>
                </a:cubicBezTo>
                <a:lnTo>
                  <a:pt x="10390" y="19825"/>
                </a:lnTo>
                <a:cubicBezTo>
                  <a:pt x="5730" y="19641"/>
                  <a:pt x="1969" y="15891"/>
                  <a:pt x="1756" y="11227"/>
                </a:cubicBezTo>
                <a:lnTo>
                  <a:pt x="154" y="10902"/>
                </a:lnTo>
                <a:cubicBezTo>
                  <a:pt x="-52" y="10861"/>
                  <a:pt x="-52" y="10791"/>
                  <a:pt x="154" y="10747"/>
                </a:cubicBezTo>
                <a:lnTo>
                  <a:pt x="1756" y="10407"/>
                </a:lnTo>
                <a:cubicBezTo>
                  <a:pt x="1960" y="5770"/>
                  <a:pt x="5671" y="2031"/>
                  <a:pt x="10289" y="1798"/>
                </a:cubicBezTo>
                <a:lnTo>
                  <a:pt x="10620" y="155"/>
                </a:lnTo>
                <a:cubicBezTo>
                  <a:pt x="10641" y="52"/>
                  <a:pt x="10668" y="0"/>
                  <a:pt x="10696" y="0"/>
                </a:cubicBezTo>
                <a:close/>
                <a:moveTo>
                  <a:pt x="11368" y="2961"/>
                </a:moveTo>
                <a:lnTo>
                  <a:pt x="12412" y="7911"/>
                </a:lnTo>
                <a:lnTo>
                  <a:pt x="16141" y="5093"/>
                </a:lnTo>
                <a:cubicBezTo>
                  <a:pt x="14873" y="3891"/>
                  <a:pt x="13210" y="3106"/>
                  <a:pt x="11368" y="2961"/>
                </a:cubicBezTo>
                <a:close/>
                <a:moveTo>
                  <a:pt x="10054" y="2968"/>
                </a:moveTo>
                <a:cubicBezTo>
                  <a:pt x="8176" y="3134"/>
                  <a:pt x="6485" y="3963"/>
                  <a:pt x="5219" y="5222"/>
                </a:cubicBezTo>
                <a:lnTo>
                  <a:pt x="9033" y="8045"/>
                </a:lnTo>
                <a:lnTo>
                  <a:pt x="10054" y="2968"/>
                </a:lnTo>
                <a:close/>
                <a:moveTo>
                  <a:pt x="16401" y="5348"/>
                </a:moveTo>
                <a:lnTo>
                  <a:pt x="13642" y="9089"/>
                </a:lnTo>
                <a:lnTo>
                  <a:pt x="18569" y="10086"/>
                </a:lnTo>
                <a:cubicBezTo>
                  <a:pt x="18402" y="8254"/>
                  <a:pt x="17607" y="6602"/>
                  <a:pt x="16401" y="5348"/>
                </a:cubicBezTo>
                <a:close/>
                <a:moveTo>
                  <a:pt x="4986" y="5465"/>
                </a:moveTo>
                <a:cubicBezTo>
                  <a:pt x="3825" y="6721"/>
                  <a:pt x="3068" y="8354"/>
                  <a:pt x="2920" y="10160"/>
                </a:cubicBezTo>
                <a:lnTo>
                  <a:pt x="7748" y="9136"/>
                </a:lnTo>
                <a:lnTo>
                  <a:pt x="4986" y="5465"/>
                </a:lnTo>
                <a:close/>
                <a:moveTo>
                  <a:pt x="10812" y="9451"/>
                </a:moveTo>
                <a:cubicBezTo>
                  <a:pt x="10388" y="9431"/>
                  <a:pt x="9961" y="9615"/>
                  <a:pt x="9688" y="9981"/>
                </a:cubicBezTo>
                <a:cubicBezTo>
                  <a:pt x="9252" y="10568"/>
                  <a:pt x="9372" y="11399"/>
                  <a:pt x="9957" y="11837"/>
                </a:cubicBezTo>
                <a:cubicBezTo>
                  <a:pt x="10542" y="12274"/>
                  <a:pt x="11371" y="12154"/>
                  <a:pt x="11808" y="11567"/>
                </a:cubicBezTo>
                <a:cubicBezTo>
                  <a:pt x="12244" y="10980"/>
                  <a:pt x="12124" y="10150"/>
                  <a:pt x="11539" y="9712"/>
                </a:cubicBezTo>
                <a:cubicBezTo>
                  <a:pt x="11319" y="9548"/>
                  <a:pt x="11066" y="9463"/>
                  <a:pt x="10812" y="9451"/>
                </a:cubicBezTo>
                <a:close/>
                <a:moveTo>
                  <a:pt x="18581" y="11387"/>
                </a:moveTo>
                <a:lnTo>
                  <a:pt x="13524" y="12459"/>
                </a:lnTo>
                <a:lnTo>
                  <a:pt x="16394" y="16278"/>
                </a:lnTo>
                <a:cubicBezTo>
                  <a:pt x="17636" y="14990"/>
                  <a:pt x="18443" y="13280"/>
                  <a:pt x="18581" y="11387"/>
                </a:cubicBezTo>
                <a:close/>
                <a:moveTo>
                  <a:pt x="2922" y="11461"/>
                </a:moveTo>
                <a:cubicBezTo>
                  <a:pt x="3075" y="13322"/>
                  <a:pt x="3873" y="15001"/>
                  <a:pt x="5095" y="16271"/>
                </a:cubicBezTo>
                <a:lnTo>
                  <a:pt x="7900" y="12468"/>
                </a:lnTo>
                <a:lnTo>
                  <a:pt x="2922" y="11461"/>
                </a:lnTo>
                <a:close/>
                <a:moveTo>
                  <a:pt x="9097" y="13700"/>
                </a:moveTo>
                <a:lnTo>
                  <a:pt x="5355" y="16527"/>
                </a:lnTo>
                <a:cubicBezTo>
                  <a:pt x="6626" y="17732"/>
                  <a:pt x="8295" y="18518"/>
                  <a:pt x="10143" y="18660"/>
                </a:cubicBezTo>
                <a:lnTo>
                  <a:pt x="9097" y="13700"/>
                </a:lnTo>
                <a:close/>
                <a:moveTo>
                  <a:pt x="12402" y="13803"/>
                </a:moveTo>
                <a:lnTo>
                  <a:pt x="11426" y="18653"/>
                </a:lnTo>
                <a:cubicBezTo>
                  <a:pt x="13232" y="18497"/>
                  <a:pt x="14865" y="17728"/>
                  <a:pt x="16116" y="16554"/>
                </a:cubicBezTo>
                <a:lnTo>
                  <a:pt x="12402" y="13803"/>
                </a:lnTo>
                <a:close/>
              </a:path>
            </a:pathLst>
          </a:custGeom>
          <a:solidFill>
            <a:srgbClr val="FF7E79"/>
          </a:solidFill>
          <a:ln w="12700">
            <a:miter lim="400000"/>
          </a:ln>
        </p:spPr>
        <p:txBody>
          <a:bodyPr lIns="50800" tIns="50800" rIns="50800" bIns="50800" anchor="ctr"/>
          <a:lstStyle/>
          <a:p>
            <a:pPr defTabSz="825500">
              <a:defRPr sz="3200">
                <a:solidFill>
                  <a:srgbClr val="FFFFFF"/>
                </a:solidFill>
              </a:defRPr>
            </a:pPr>
            <a:endParaRPr/>
          </a:p>
        </p:txBody>
      </p:sp>
      <p:sp>
        <p:nvSpPr>
          <p:cNvPr id="182" name="N"/>
          <p:cNvSpPr txBox="1"/>
          <p:nvPr/>
        </p:nvSpPr>
        <p:spPr>
          <a:xfrm>
            <a:off x="21273847" y="11957843"/>
            <a:ext cx="368201" cy="52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rgbClr val="FF7E79"/>
                </a:solidFill>
                <a:latin typeface="Arial Black"/>
                <a:ea typeface="Arial Black"/>
                <a:cs typeface="Arial Black"/>
                <a:sym typeface="Arial Black"/>
              </a:defRPr>
            </a:lvl1pPr>
          </a:lstStyle>
          <a:p>
            <a:r>
              <a:t>N</a:t>
            </a:r>
          </a:p>
        </p:txBody>
      </p:sp>
      <p:sp>
        <p:nvSpPr>
          <p:cNvPr id="183" name="3M"/>
          <p:cNvSpPr txBox="1"/>
          <p:nvPr/>
        </p:nvSpPr>
        <p:spPr>
          <a:xfrm rot="898152">
            <a:off x="16640564" y="4258215"/>
            <a:ext cx="602590"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rgbClr val="FF2600"/>
                </a:solidFill>
              </a:defRPr>
            </a:lvl1pPr>
          </a:lstStyle>
          <a:p>
            <a:r>
              <a:t>3M</a:t>
            </a:r>
          </a:p>
        </p:txBody>
      </p:sp>
      <p:sp>
        <p:nvSpPr>
          <p:cNvPr id="184" name="線"/>
          <p:cNvSpPr/>
          <p:nvPr/>
        </p:nvSpPr>
        <p:spPr>
          <a:xfrm>
            <a:off x="16620024" y="4708999"/>
            <a:ext cx="410752" cy="95930"/>
          </a:xfrm>
          <a:prstGeom prst="line">
            <a:avLst/>
          </a:prstGeom>
          <a:ln w="25400">
            <a:solidFill>
              <a:srgbClr val="FF2600"/>
            </a:solidFill>
            <a:miter lim="400000"/>
            <a:headEnd type="triangle"/>
            <a:tailEnd type="triangle"/>
          </a:ln>
        </p:spPr>
        <p:txBody>
          <a:bodyPr lIns="50800" tIns="50800" rIns="50800" bIns="50800" anchor="ct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xmlns:m="http://schemas.openxmlformats.org/officeDocument/2006/math" xmlns:a14="http://schemas.microsoft.com/office/drawing/2010/main">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230901_善行_日影_02.png" descr="230901_善行_日影_02.png"/>
          <p:cNvPicPr>
            <a:picLocks noGrp="1" noChangeAspect="1"/>
          </p:cNvPicPr>
          <p:nvPr>
            <p:ph type="pic" idx="21"/>
          </p:nvPr>
        </p:nvPicPr>
        <p:blipFill>
          <a:blip r:embed="rId2"/>
          <a:srcRect t="9985" b="9985"/>
          <a:stretch>
            <a:fillRect/>
          </a:stretch>
        </p:blipFill>
        <p:spPr>
          <a:xfrm>
            <a:off x="0" y="0"/>
            <a:ext cx="24384000" cy="13716000"/>
          </a:xfrm>
          <a:prstGeom prst="rect">
            <a:avLst/>
          </a:prstGeom>
        </p:spPr>
      </p:pic>
      <p:sp>
        <p:nvSpPr>
          <p:cNvPr id="187" name="図形"/>
          <p:cNvSpPr/>
          <p:nvPr/>
        </p:nvSpPr>
        <p:spPr>
          <a:xfrm rot="16720182">
            <a:off x="20445232" y="11565771"/>
            <a:ext cx="625467" cy="1082252"/>
          </a:xfrm>
          <a:custGeom>
            <a:avLst/>
            <a:gdLst/>
            <a:ahLst/>
            <a:cxnLst>
              <a:cxn ang="0">
                <a:pos x="wd2" y="hd2"/>
              </a:cxn>
              <a:cxn ang="5400000">
                <a:pos x="wd2" y="hd2"/>
              </a:cxn>
              <a:cxn ang="10800000">
                <a:pos x="wd2" y="hd2"/>
              </a:cxn>
              <a:cxn ang="16200000">
                <a:pos x="wd2" y="hd2"/>
              </a:cxn>
            </a:cxnLst>
            <a:rect l="0" t="0" r="r" b="b"/>
            <a:pathLst>
              <a:path w="21497" h="21548" extrusionOk="0">
                <a:moveTo>
                  <a:pt x="10696" y="0"/>
                </a:moveTo>
                <a:cubicBezTo>
                  <a:pt x="10724" y="0"/>
                  <a:pt x="10753" y="52"/>
                  <a:pt x="10775" y="155"/>
                </a:cubicBezTo>
                <a:lnTo>
                  <a:pt x="11121" y="1796"/>
                </a:lnTo>
                <a:cubicBezTo>
                  <a:pt x="15750" y="1987"/>
                  <a:pt x="19489" y="5696"/>
                  <a:pt x="19736" y="10321"/>
                </a:cubicBezTo>
                <a:lnTo>
                  <a:pt x="21342" y="10646"/>
                </a:lnTo>
                <a:cubicBezTo>
                  <a:pt x="21548" y="10688"/>
                  <a:pt x="21548" y="10758"/>
                  <a:pt x="21342" y="10801"/>
                </a:cubicBezTo>
                <a:lnTo>
                  <a:pt x="19742" y="11141"/>
                </a:lnTo>
                <a:cubicBezTo>
                  <a:pt x="19572" y="15816"/>
                  <a:pt x="15840" y="19594"/>
                  <a:pt x="11191" y="19821"/>
                </a:cubicBezTo>
                <a:lnTo>
                  <a:pt x="10876" y="21394"/>
                </a:lnTo>
                <a:cubicBezTo>
                  <a:pt x="10834" y="21600"/>
                  <a:pt x="10765" y="21600"/>
                  <a:pt x="10721" y="21394"/>
                </a:cubicBezTo>
                <a:lnTo>
                  <a:pt x="10390" y="19825"/>
                </a:lnTo>
                <a:cubicBezTo>
                  <a:pt x="5730" y="19641"/>
                  <a:pt x="1969" y="15891"/>
                  <a:pt x="1756" y="11227"/>
                </a:cubicBezTo>
                <a:lnTo>
                  <a:pt x="154" y="10902"/>
                </a:lnTo>
                <a:cubicBezTo>
                  <a:pt x="-52" y="10861"/>
                  <a:pt x="-52" y="10791"/>
                  <a:pt x="154" y="10747"/>
                </a:cubicBezTo>
                <a:lnTo>
                  <a:pt x="1756" y="10407"/>
                </a:lnTo>
                <a:cubicBezTo>
                  <a:pt x="1960" y="5770"/>
                  <a:pt x="5671" y="2031"/>
                  <a:pt x="10289" y="1798"/>
                </a:cubicBezTo>
                <a:lnTo>
                  <a:pt x="10620" y="155"/>
                </a:lnTo>
                <a:cubicBezTo>
                  <a:pt x="10641" y="52"/>
                  <a:pt x="10668" y="0"/>
                  <a:pt x="10696" y="0"/>
                </a:cubicBezTo>
                <a:close/>
                <a:moveTo>
                  <a:pt x="11368" y="2961"/>
                </a:moveTo>
                <a:lnTo>
                  <a:pt x="12412" y="7911"/>
                </a:lnTo>
                <a:lnTo>
                  <a:pt x="16141" y="5093"/>
                </a:lnTo>
                <a:cubicBezTo>
                  <a:pt x="14873" y="3891"/>
                  <a:pt x="13210" y="3106"/>
                  <a:pt x="11368" y="2961"/>
                </a:cubicBezTo>
                <a:close/>
                <a:moveTo>
                  <a:pt x="10054" y="2968"/>
                </a:moveTo>
                <a:cubicBezTo>
                  <a:pt x="8176" y="3134"/>
                  <a:pt x="6485" y="3963"/>
                  <a:pt x="5219" y="5222"/>
                </a:cubicBezTo>
                <a:lnTo>
                  <a:pt x="9033" y="8045"/>
                </a:lnTo>
                <a:lnTo>
                  <a:pt x="10054" y="2968"/>
                </a:lnTo>
                <a:close/>
                <a:moveTo>
                  <a:pt x="16401" y="5348"/>
                </a:moveTo>
                <a:lnTo>
                  <a:pt x="13642" y="9089"/>
                </a:lnTo>
                <a:lnTo>
                  <a:pt x="18569" y="10086"/>
                </a:lnTo>
                <a:cubicBezTo>
                  <a:pt x="18402" y="8254"/>
                  <a:pt x="17607" y="6602"/>
                  <a:pt x="16401" y="5348"/>
                </a:cubicBezTo>
                <a:close/>
                <a:moveTo>
                  <a:pt x="4986" y="5465"/>
                </a:moveTo>
                <a:cubicBezTo>
                  <a:pt x="3825" y="6721"/>
                  <a:pt x="3068" y="8354"/>
                  <a:pt x="2920" y="10160"/>
                </a:cubicBezTo>
                <a:lnTo>
                  <a:pt x="7748" y="9136"/>
                </a:lnTo>
                <a:lnTo>
                  <a:pt x="4986" y="5465"/>
                </a:lnTo>
                <a:close/>
                <a:moveTo>
                  <a:pt x="10812" y="9451"/>
                </a:moveTo>
                <a:cubicBezTo>
                  <a:pt x="10388" y="9431"/>
                  <a:pt x="9961" y="9615"/>
                  <a:pt x="9688" y="9981"/>
                </a:cubicBezTo>
                <a:cubicBezTo>
                  <a:pt x="9252" y="10568"/>
                  <a:pt x="9372" y="11399"/>
                  <a:pt x="9957" y="11837"/>
                </a:cubicBezTo>
                <a:cubicBezTo>
                  <a:pt x="10542" y="12274"/>
                  <a:pt x="11371" y="12154"/>
                  <a:pt x="11808" y="11567"/>
                </a:cubicBezTo>
                <a:cubicBezTo>
                  <a:pt x="12244" y="10980"/>
                  <a:pt x="12124" y="10150"/>
                  <a:pt x="11539" y="9712"/>
                </a:cubicBezTo>
                <a:cubicBezTo>
                  <a:pt x="11319" y="9548"/>
                  <a:pt x="11066" y="9463"/>
                  <a:pt x="10812" y="9451"/>
                </a:cubicBezTo>
                <a:close/>
                <a:moveTo>
                  <a:pt x="18581" y="11387"/>
                </a:moveTo>
                <a:lnTo>
                  <a:pt x="13524" y="12459"/>
                </a:lnTo>
                <a:lnTo>
                  <a:pt x="16394" y="16278"/>
                </a:lnTo>
                <a:cubicBezTo>
                  <a:pt x="17636" y="14990"/>
                  <a:pt x="18443" y="13280"/>
                  <a:pt x="18581" y="11387"/>
                </a:cubicBezTo>
                <a:close/>
                <a:moveTo>
                  <a:pt x="2922" y="11461"/>
                </a:moveTo>
                <a:cubicBezTo>
                  <a:pt x="3075" y="13322"/>
                  <a:pt x="3873" y="15001"/>
                  <a:pt x="5095" y="16271"/>
                </a:cubicBezTo>
                <a:lnTo>
                  <a:pt x="7900" y="12468"/>
                </a:lnTo>
                <a:lnTo>
                  <a:pt x="2922" y="11461"/>
                </a:lnTo>
                <a:close/>
                <a:moveTo>
                  <a:pt x="9097" y="13700"/>
                </a:moveTo>
                <a:lnTo>
                  <a:pt x="5355" y="16527"/>
                </a:lnTo>
                <a:cubicBezTo>
                  <a:pt x="6626" y="17732"/>
                  <a:pt x="8295" y="18518"/>
                  <a:pt x="10143" y="18660"/>
                </a:cubicBezTo>
                <a:lnTo>
                  <a:pt x="9097" y="13700"/>
                </a:lnTo>
                <a:close/>
                <a:moveTo>
                  <a:pt x="12402" y="13803"/>
                </a:moveTo>
                <a:lnTo>
                  <a:pt x="11426" y="18653"/>
                </a:lnTo>
                <a:cubicBezTo>
                  <a:pt x="13232" y="18497"/>
                  <a:pt x="14865" y="17728"/>
                  <a:pt x="16116" y="16554"/>
                </a:cubicBezTo>
                <a:lnTo>
                  <a:pt x="12402" y="13803"/>
                </a:lnTo>
                <a:close/>
              </a:path>
            </a:pathLst>
          </a:custGeom>
          <a:solidFill>
            <a:srgbClr val="FF7E79"/>
          </a:solidFill>
          <a:ln w="12700">
            <a:miter lim="400000"/>
          </a:ln>
        </p:spPr>
        <p:txBody>
          <a:bodyPr lIns="50800" tIns="50800" rIns="50800" bIns="50800" anchor="ctr"/>
          <a:lstStyle/>
          <a:p>
            <a:pPr defTabSz="825500">
              <a:defRPr sz="3200">
                <a:solidFill>
                  <a:srgbClr val="FFFFFF"/>
                </a:solidFill>
              </a:defRPr>
            </a:pPr>
            <a:endParaRPr/>
          </a:p>
        </p:txBody>
      </p:sp>
      <p:sp>
        <p:nvSpPr>
          <p:cNvPr id="188" name="N"/>
          <p:cNvSpPr txBox="1"/>
          <p:nvPr/>
        </p:nvSpPr>
        <p:spPr>
          <a:xfrm>
            <a:off x="21273847" y="11957843"/>
            <a:ext cx="368201" cy="52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rgbClr val="FF7E79"/>
                </a:solidFill>
                <a:latin typeface="Arial Black"/>
                <a:ea typeface="Arial Black"/>
                <a:cs typeface="Arial Black"/>
                <a:sym typeface="Arial Black"/>
              </a:defRPr>
            </a:lvl1pPr>
          </a:lstStyle>
          <a:p>
            <a:r>
              <a:t>N</a:t>
            </a:r>
          </a:p>
        </p:txBody>
      </p:sp>
      <p:sp>
        <p:nvSpPr>
          <p:cNvPr id="189" name="3M"/>
          <p:cNvSpPr txBox="1"/>
          <p:nvPr/>
        </p:nvSpPr>
        <p:spPr>
          <a:xfrm rot="898152">
            <a:off x="16640564" y="4258215"/>
            <a:ext cx="602590"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rgbClr val="FF2600"/>
                </a:solidFill>
              </a:defRPr>
            </a:lvl1pPr>
          </a:lstStyle>
          <a:p>
            <a:r>
              <a:t>3M</a:t>
            </a:r>
          </a:p>
        </p:txBody>
      </p:sp>
      <p:sp>
        <p:nvSpPr>
          <p:cNvPr id="190" name="線"/>
          <p:cNvSpPr/>
          <p:nvPr/>
        </p:nvSpPr>
        <p:spPr>
          <a:xfrm>
            <a:off x="16620024" y="4708999"/>
            <a:ext cx="410752" cy="95930"/>
          </a:xfrm>
          <a:prstGeom prst="line">
            <a:avLst/>
          </a:prstGeom>
          <a:ln w="25400">
            <a:solidFill>
              <a:srgbClr val="FF2600"/>
            </a:solidFill>
            <a:miter lim="400000"/>
            <a:headEnd type="triangle"/>
            <a:tailEnd type="triangle"/>
          </a:ln>
        </p:spPr>
        <p:txBody>
          <a:bodyPr lIns="50800" tIns="50800" rIns="50800" bIns="50800" anchor="ctr"/>
          <a:lstStyle/>
          <a:p>
            <a:endParaRPr/>
          </a:p>
        </p:txBody>
      </p:sp>
      <p:sp>
        <p:nvSpPr>
          <p:cNvPr id="191" name="北側をセットバックする事で圧迫感と影を落とす範囲を軽減します。また、建物の中心に園庭を配置し、砂埃などを最小限に抑えるよう周囲に配慮した計画としました。"/>
          <p:cNvSpPr txBox="1"/>
          <p:nvPr/>
        </p:nvSpPr>
        <p:spPr>
          <a:xfrm>
            <a:off x="572262" y="12899960"/>
            <a:ext cx="23239477" cy="40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北側をセットバックする事で圧迫感と影を落とす範囲を軽減します。また、建物の中心に園庭を配置し、砂埃などを最小限に抑えるよう周囲に配慮した計画としました。</a:t>
            </a:r>
          </a:p>
        </p:txBody>
      </p:sp>
    </p:spTree>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xmlns:m="http://schemas.openxmlformats.org/officeDocument/2006/math" xmlns:a14="http://schemas.microsoft.com/office/drawing/2010/main">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230901_善行_日影_01_re.png" descr="230901_善行_日影_01_re.png"/>
          <p:cNvPicPr>
            <a:picLocks noGrp="1" noChangeAspect="1"/>
          </p:cNvPicPr>
          <p:nvPr>
            <p:ph type="pic" idx="21"/>
          </p:nvPr>
        </p:nvPicPr>
        <p:blipFill>
          <a:blip r:embed="rId2"/>
          <a:srcRect t="9985" b="9985"/>
          <a:stretch>
            <a:fillRect/>
          </a:stretch>
        </p:blipFill>
        <p:spPr>
          <a:xfrm>
            <a:off x="0" y="0"/>
            <a:ext cx="24384000" cy="13716000"/>
          </a:xfrm>
          <a:prstGeom prst="rect">
            <a:avLst/>
          </a:prstGeom>
        </p:spPr>
      </p:pic>
      <p:sp>
        <p:nvSpPr>
          <p:cNvPr id="194" name="本敷地は最高高さ10M以下の建物には日影の規制は対象外となりますが、本計画においては、日影検討の上、規制内におさまった計画としています。"/>
          <p:cNvSpPr txBox="1"/>
          <p:nvPr/>
        </p:nvSpPr>
        <p:spPr>
          <a:xfrm>
            <a:off x="1915058" y="12899960"/>
            <a:ext cx="20553884" cy="40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本敷地は最高高さ10M以下の建物には日影の規制は対象外となりますが、本計画においては、日影検討の上、規制内におさまった計画としています。</a:t>
            </a:r>
          </a:p>
        </p:txBody>
      </p:sp>
      <p:sp>
        <p:nvSpPr>
          <p:cNvPr id="195" name="図形"/>
          <p:cNvSpPr/>
          <p:nvPr/>
        </p:nvSpPr>
        <p:spPr>
          <a:xfrm rot="16720182">
            <a:off x="20445232" y="11565771"/>
            <a:ext cx="625467" cy="1082252"/>
          </a:xfrm>
          <a:custGeom>
            <a:avLst/>
            <a:gdLst/>
            <a:ahLst/>
            <a:cxnLst>
              <a:cxn ang="0">
                <a:pos x="wd2" y="hd2"/>
              </a:cxn>
              <a:cxn ang="5400000">
                <a:pos x="wd2" y="hd2"/>
              </a:cxn>
              <a:cxn ang="10800000">
                <a:pos x="wd2" y="hd2"/>
              </a:cxn>
              <a:cxn ang="16200000">
                <a:pos x="wd2" y="hd2"/>
              </a:cxn>
            </a:cxnLst>
            <a:rect l="0" t="0" r="r" b="b"/>
            <a:pathLst>
              <a:path w="21497" h="21548" extrusionOk="0">
                <a:moveTo>
                  <a:pt x="10696" y="0"/>
                </a:moveTo>
                <a:cubicBezTo>
                  <a:pt x="10724" y="0"/>
                  <a:pt x="10753" y="52"/>
                  <a:pt x="10775" y="155"/>
                </a:cubicBezTo>
                <a:lnTo>
                  <a:pt x="11121" y="1796"/>
                </a:lnTo>
                <a:cubicBezTo>
                  <a:pt x="15750" y="1987"/>
                  <a:pt x="19489" y="5696"/>
                  <a:pt x="19736" y="10321"/>
                </a:cubicBezTo>
                <a:lnTo>
                  <a:pt x="21342" y="10646"/>
                </a:lnTo>
                <a:cubicBezTo>
                  <a:pt x="21548" y="10688"/>
                  <a:pt x="21548" y="10758"/>
                  <a:pt x="21342" y="10801"/>
                </a:cubicBezTo>
                <a:lnTo>
                  <a:pt x="19742" y="11141"/>
                </a:lnTo>
                <a:cubicBezTo>
                  <a:pt x="19572" y="15816"/>
                  <a:pt x="15840" y="19594"/>
                  <a:pt x="11191" y="19821"/>
                </a:cubicBezTo>
                <a:lnTo>
                  <a:pt x="10876" y="21394"/>
                </a:lnTo>
                <a:cubicBezTo>
                  <a:pt x="10834" y="21600"/>
                  <a:pt x="10765" y="21600"/>
                  <a:pt x="10721" y="21394"/>
                </a:cubicBezTo>
                <a:lnTo>
                  <a:pt x="10390" y="19825"/>
                </a:lnTo>
                <a:cubicBezTo>
                  <a:pt x="5730" y="19641"/>
                  <a:pt x="1969" y="15891"/>
                  <a:pt x="1756" y="11227"/>
                </a:cubicBezTo>
                <a:lnTo>
                  <a:pt x="154" y="10902"/>
                </a:lnTo>
                <a:cubicBezTo>
                  <a:pt x="-52" y="10861"/>
                  <a:pt x="-52" y="10791"/>
                  <a:pt x="154" y="10747"/>
                </a:cubicBezTo>
                <a:lnTo>
                  <a:pt x="1756" y="10407"/>
                </a:lnTo>
                <a:cubicBezTo>
                  <a:pt x="1960" y="5770"/>
                  <a:pt x="5671" y="2031"/>
                  <a:pt x="10289" y="1798"/>
                </a:cubicBezTo>
                <a:lnTo>
                  <a:pt x="10620" y="155"/>
                </a:lnTo>
                <a:cubicBezTo>
                  <a:pt x="10641" y="52"/>
                  <a:pt x="10668" y="0"/>
                  <a:pt x="10696" y="0"/>
                </a:cubicBezTo>
                <a:close/>
                <a:moveTo>
                  <a:pt x="11368" y="2961"/>
                </a:moveTo>
                <a:lnTo>
                  <a:pt x="12412" y="7911"/>
                </a:lnTo>
                <a:lnTo>
                  <a:pt x="16141" y="5093"/>
                </a:lnTo>
                <a:cubicBezTo>
                  <a:pt x="14873" y="3891"/>
                  <a:pt x="13210" y="3106"/>
                  <a:pt x="11368" y="2961"/>
                </a:cubicBezTo>
                <a:close/>
                <a:moveTo>
                  <a:pt x="10054" y="2968"/>
                </a:moveTo>
                <a:cubicBezTo>
                  <a:pt x="8176" y="3134"/>
                  <a:pt x="6485" y="3963"/>
                  <a:pt x="5219" y="5222"/>
                </a:cubicBezTo>
                <a:lnTo>
                  <a:pt x="9033" y="8045"/>
                </a:lnTo>
                <a:lnTo>
                  <a:pt x="10054" y="2968"/>
                </a:lnTo>
                <a:close/>
                <a:moveTo>
                  <a:pt x="16401" y="5348"/>
                </a:moveTo>
                <a:lnTo>
                  <a:pt x="13642" y="9089"/>
                </a:lnTo>
                <a:lnTo>
                  <a:pt x="18569" y="10086"/>
                </a:lnTo>
                <a:cubicBezTo>
                  <a:pt x="18402" y="8254"/>
                  <a:pt x="17607" y="6602"/>
                  <a:pt x="16401" y="5348"/>
                </a:cubicBezTo>
                <a:close/>
                <a:moveTo>
                  <a:pt x="4986" y="5465"/>
                </a:moveTo>
                <a:cubicBezTo>
                  <a:pt x="3825" y="6721"/>
                  <a:pt x="3068" y="8354"/>
                  <a:pt x="2920" y="10160"/>
                </a:cubicBezTo>
                <a:lnTo>
                  <a:pt x="7748" y="9136"/>
                </a:lnTo>
                <a:lnTo>
                  <a:pt x="4986" y="5465"/>
                </a:lnTo>
                <a:close/>
                <a:moveTo>
                  <a:pt x="10812" y="9451"/>
                </a:moveTo>
                <a:cubicBezTo>
                  <a:pt x="10388" y="9431"/>
                  <a:pt x="9961" y="9615"/>
                  <a:pt x="9688" y="9981"/>
                </a:cubicBezTo>
                <a:cubicBezTo>
                  <a:pt x="9252" y="10568"/>
                  <a:pt x="9372" y="11399"/>
                  <a:pt x="9957" y="11837"/>
                </a:cubicBezTo>
                <a:cubicBezTo>
                  <a:pt x="10542" y="12274"/>
                  <a:pt x="11371" y="12154"/>
                  <a:pt x="11808" y="11567"/>
                </a:cubicBezTo>
                <a:cubicBezTo>
                  <a:pt x="12244" y="10980"/>
                  <a:pt x="12124" y="10150"/>
                  <a:pt x="11539" y="9712"/>
                </a:cubicBezTo>
                <a:cubicBezTo>
                  <a:pt x="11319" y="9548"/>
                  <a:pt x="11066" y="9463"/>
                  <a:pt x="10812" y="9451"/>
                </a:cubicBezTo>
                <a:close/>
                <a:moveTo>
                  <a:pt x="18581" y="11387"/>
                </a:moveTo>
                <a:lnTo>
                  <a:pt x="13524" y="12459"/>
                </a:lnTo>
                <a:lnTo>
                  <a:pt x="16394" y="16278"/>
                </a:lnTo>
                <a:cubicBezTo>
                  <a:pt x="17636" y="14990"/>
                  <a:pt x="18443" y="13280"/>
                  <a:pt x="18581" y="11387"/>
                </a:cubicBezTo>
                <a:close/>
                <a:moveTo>
                  <a:pt x="2922" y="11461"/>
                </a:moveTo>
                <a:cubicBezTo>
                  <a:pt x="3075" y="13322"/>
                  <a:pt x="3873" y="15001"/>
                  <a:pt x="5095" y="16271"/>
                </a:cubicBezTo>
                <a:lnTo>
                  <a:pt x="7900" y="12468"/>
                </a:lnTo>
                <a:lnTo>
                  <a:pt x="2922" y="11461"/>
                </a:lnTo>
                <a:close/>
                <a:moveTo>
                  <a:pt x="9097" y="13700"/>
                </a:moveTo>
                <a:lnTo>
                  <a:pt x="5355" y="16527"/>
                </a:lnTo>
                <a:cubicBezTo>
                  <a:pt x="6626" y="17732"/>
                  <a:pt x="8295" y="18518"/>
                  <a:pt x="10143" y="18660"/>
                </a:cubicBezTo>
                <a:lnTo>
                  <a:pt x="9097" y="13700"/>
                </a:lnTo>
                <a:close/>
                <a:moveTo>
                  <a:pt x="12402" y="13803"/>
                </a:moveTo>
                <a:lnTo>
                  <a:pt x="11426" y="18653"/>
                </a:lnTo>
                <a:cubicBezTo>
                  <a:pt x="13232" y="18497"/>
                  <a:pt x="14865" y="17728"/>
                  <a:pt x="16116" y="16554"/>
                </a:cubicBezTo>
                <a:lnTo>
                  <a:pt x="12402" y="13803"/>
                </a:lnTo>
                <a:close/>
              </a:path>
            </a:pathLst>
          </a:custGeom>
          <a:solidFill>
            <a:srgbClr val="FF7E79"/>
          </a:solidFill>
          <a:ln w="12700">
            <a:miter lim="400000"/>
          </a:ln>
        </p:spPr>
        <p:txBody>
          <a:bodyPr lIns="50800" tIns="50800" rIns="50800" bIns="50800" anchor="ctr"/>
          <a:lstStyle/>
          <a:p>
            <a:pPr defTabSz="825500">
              <a:defRPr sz="3200">
                <a:solidFill>
                  <a:srgbClr val="FFFFFF"/>
                </a:solidFill>
              </a:defRPr>
            </a:pPr>
            <a:endParaRPr/>
          </a:p>
        </p:txBody>
      </p:sp>
      <p:sp>
        <p:nvSpPr>
          <p:cNvPr id="196" name="N"/>
          <p:cNvSpPr txBox="1"/>
          <p:nvPr/>
        </p:nvSpPr>
        <p:spPr>
          <a:xfrm>
            <a:off x="21273847" y="11957843"/>
            <a:ext cx="368201" cy="52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rgbClr val="FF7E79"/>
                </a:solidFill>
                <a:latin typeface="Arial Black"/>
                <a:ea typeface="Arial Black"/>
                <a:cs typeface="Arial Black"/>
                <a:sym typeface="Arial Black"/>
              </a:defRPr>
            </a:lvl1pPr>
          </a:lstStyle>
          <a:p>
            <a:r>
              <a:t>N</a:t>
            </a:r>
          </a:p>
        </p:txBody>
      </p:sp>
    </p:spTree>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xmlns:m="http://schemas.openxmlformats.org/officeDocument/2006/math" xmlns:a14="http://schemas.microsoft.com/office/drawing/2010/main">
      <p:transition spd="slow">
        <p:fade/>
      </p:transition>
    </mc:Fallback>
  </mc:AlternateContent>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ヒラギノ角ゴ ProN W6"/>
        <a:ea typeface="ヒラギノ角ゴ ProN W6"/>
        <a:cs typeface="ヒラギノ角ゴ ProN W6"/>
      </a:majorFont>
      <a:minorFont>
        <a:latin typeface="ヒラギノ角ゴ ProN W6"/>
        <a:ea typeface="ヒラギノ角ゴ ProN W6"/>
        <a:cs typeface="ヒラギノ角ゴ ProN W6"/>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ヒラギノ角ゴ ProN W6"/>
        <a:ea typeface="ヒラギノ角ゴ ProN W6"/>
        <a:cs typeface="ヒラギノ角ゴ ProN W6"/>
      </a:majorFont>
      <a:minorFont>
        <a:latin typeface="ヒラギノ角ゴ ProN W6"/>
        <a:ea typeface="ヒラギノ角ゴ ProN W6"/>
        <a:cs typeface="ヒラギノ角ゴ ProN W6"/>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TotalTime>
  <Words>103</Words>
  <Application>Microsoft Office PowerPoint</Application>
  <PresentationFormat>ユーザー設定</PresentationFormat>
  <Paragraphs>27</Paragraphs>
  <Slides>14</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14</vt:i4>
      </vt:variant>
    </vt:vector>
  </HeadingPairs>
  <TitlesOfParts>
    <vt:vector size="19" baseType="lpstr">
      <vt:lpstr>Helvetica</vt:lpstr>
      <vt:lpstr>ヒラギノ角ゴ ProN W3</vt:lpstr>
      <vt:lpstr>ヒラギノ角ゴ ProN W6</vt:lpstr>
      <vt:lpstr>Arial Black</vt:lpstr>
      <vt:lpstr>21_BasicWhite</vt:lpstr>
      <vt:lpstr>藤沢市立善行保育園・善行乳児保育園等再整備事業</vt:lpstr>
      <vt:lpstr>PowerPoint プレゼンテーション</vt:lpstr>
      <vt:lpstr>配置計画及び日影検討</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善行保育園新築工事</dc:title>
  <dc:creator>user</dc:creator>
  <cp:lastModifiedBy>齊藤 珠希</cp:lastModifiedBy>
  <cp:revision>2</cp:revision>
  <dcterms:modified xsi:type="dcterms:W3CDTF">2023-11-08T09:01:28Z</dcterms:modified>
</cp:coreProperties>
</file>